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2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94660"/>
  </p:normalViewPr>
  <p:slideViewPr>
    <p:cSldViewPr>
      <p:cViewPr varScale="1">
        <p:scale>
          <a:sx n="63" d="100"/>
          <a:sy n="63" d="100"/>
        </p:scale>
        <p:origin x="96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6" name="Group 18"/>
          <p:cNvGrpSpPr>
            <a:grpSpLocks/>
          </p:cNvGrpSpPr>
          <p:nvPr/>
        </p:nvGrpSpPr>
        <p:grpSpPr bwMode="auto">
          <a:xfrm>
            <a:off x="-23284" y="-20638"/>
            <a:ext cx="12213168" cy="6878638"/>
            <a:chOff x="-11" y="-13"/>
            <a:chExt cx="5770" cy="4333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hidden">
            <a:xfrm>
              <a:off x="1008" y="0"/>
              <a:ext cx="4751" cy="4319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912" cy="398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grayWhite">
            <a:xfrm>
              <a:off x="77" y="83"/>
              <a:ext cx="447" cy="520"/>
            </a:xfrm>
            <a:custGeom>
              <a:avLst/>
              <a:gdLst>
                <a:gd name="T0" fmla="*/ 254 w 447"/>
                <a:gd name="T1" fmla="*/ 495 h 520"/>
                <a:gd name="T2" fmla="*/ 245 w 447"/>
                <a:gd name="T3" fmla="*/ 454 h 520"/>
                <a:gd name="T4" fmla="*/ 230 w 447"/>
                <a:gd name="T5" fmla="*/ 417 h 520"/>
                <a:gd name="T6" fmla="*/ 193 w 447"/>
                <a:gd name="T7" fmla="*/ 402 h 520"/>
                <a:gd name="T8" fmla="*/ 150 w 447"/>
                <a:gd name="T9" fmla="*/ 412 h 520"/>
                <a:gd name="T10" fmla="*/ 112 w 447"/>
                <a:gd name="T11" fmla="*/ 417 h 520"/>
                <a:gd name="T12" fmla="*/ 93 w 447"/>
                <a:gd name="T13" fmla="*/ 399 h 520"/>
                <a:gd name="T14" fmla="*/ 81 w 447"/>
                <a:gd name="T15" fmla="*/ 370 h 520"/>
                <a:gd name="T16" fmla="*/ 75 w 447"/>
                <a:gd name="T17" fmla="*/ 339 h 520"/>
                <a:gd name="T18" fmla="*/ 76 w 447"/>
                <a:gd name="T19" fmla="*/ 309 h 520"/>
                <a:gd name="T20" fmla="*/ 106 w 447"/>
                <a:gd name="T21" fmla="*/ 300 h 520"/>
                <a:gd name="T22" fmla="*/ 146 w 447"/>
                <a:gd name="T23" fmla="*/ 307 h 520"/>
                <a:gd name="T24" fmla="*/ 175 w 447"/>
                <a:gd name="T25" fmla="*/ 294 h 520"/>
                <a:gd name="T26" fmla="*/ 186 w 447"/>
                <a:gd name="T27" fmla="*/ 273 h 520"/>
                <a:gd name="T28" fmla="*/ 189 w 447"/>
                <a:gd name="T29" fmla="*/ 246 h 520"/>
                <a:gd name="T30" fmla="*/ 188 w 447"/>
                <a:gd name="T31" fmla="*/ 219 h 520"/>
                <a:gd name="T32" fmla="*/ 178 w 447"/>
                <a:gd name="T33" fmla="*/ 191 h 520"/>
                <a:gd name="T34" fmla="*/ 153 w 447"/>
                <a:gd name="T35" fmla="*/ 171 h 520"/>
                <a:gd name="T36" fmla="*/ 123 w 447"/>
                <a:gd name="T37" fmla="*/ 172 h 520"/>
                <a:gd name="T38" fmla="*/ 93 w 447"/>
                <a:gd name="T39" fmla="*/ 185 h 520"/>
                <a:gd name="T40" fmla="*/ 64 w 447"/>
                <a:gd name="T41" fmla="*/ 194 h 520"/>
                <a:gd name="T42" fmla="*/ 34 w 447"/>
                <a:gd name="T43" fmla="*/ 185 h 520"/>
                <a:gd name="T44" fmla="*/ 19 w 447"/>
                <a:gd name="T45" fmla="*/ 166 h 520"/>
                <a:gd name="T46" fmla="*/ 9 w 447"/>
                <a:gd name="T47" fmla="*/ 146 h 520"/>
                <a:gd name="T48" fmla="*/ 2 w 447"/>
                <a:gd name="T49" fmla="*/ 122 h 520"/>
                <a:gd name="T50" fmla="*/ 0 w 447"/>
                <a:gd name="T51" fmla="*/ 98 h 520"/>
                <a:gd name="T52" fmla="*/ 387 w 447"/>
                <a:gd name="T53" fmla="*/ 12 h 520"/>
                <a:gd name="T54" fmla="*/ 399 w 447"/>
                <a:gd name="T55" fmla="*/ 41 h 520"/>
                <a:gd name="T56" fmla="*/ 406 w 447"/>
                <a:gd name="T57" fmla="*/ 74 h 520"/>
                <a:gd name="T58" fmla="*/ 411 w 447"/>
                <a:gd name="T59" fmla="*/ 107 h 520"/>
                <a:gd name="T60" fmla="*/ 396 w 447"/>
                <a:gd name="T61" fmla="*/ 141 h 520"/>
                <a:gd name="T62" fmla="*/ 375 w 447"/>
                <a:gd name="T63" fmla="*/ 144 h 520"/>
                <a:gd name="T64" fmla="*/ 354 w 447"/>
                <a:gd name="T65" fmla="*/ 141 h 520"/>
                <a:gd name="T66" fmla="*/ 332 w 447"/>
                <a:gd name="T67" fmla="*/ 137 h 520"/>
                <a:gd name="T68" fmla="*/ 307 w 447"/>
                <a:gd name="T69" fmla="*/ 141 h 520"/>
                <a:gd name="T70" fmla="*/ 286 w 447"/>
                <a:gd name="T71" fmla="*/ 166 h 520"/>
                <a:gd name="T72" fmla="*/ 285 w 447"/>
                <a:gd name="T73" fmla="*/ 199 h 520"/>
                <a:gd name="T74" fmla="*/ 289 w 447"/>
                <a:gd name="T75" fmla="*/ 222 h 520"/>
                <a:gd name="T76" fmla="*/ 295 w 447"/>
                <a:gd name="T77" fmla="*/ 247 h 520"/>
                <a:gd name="T78" fmla="*/ 308 w 447"/>
                <a:gd name="T79" fmla="*/ 268 h 520"/>
                <a:gd name="T80" fmla="*/ 332 w 447"/>
                <a:gd name="T81" fmla="*/ 282 h 520"/>
                <a:gd name="T82" fmla="*/ 357 w 447"/>
                <a:gd name="T83" fmla="*/ 282 h 520"/>
                <a:gd name="T84" fmla="*/ 379 w 447"/>
                <a:gd name="T85" fmla="*/ 272 h 520"/>
                <a:gd name="T86" fmla="*/ 402 w 447"/>
                <a:gd name="T87" fmla="*/ 262 h 520"/>
                <a:gd name="T88" fmla="*/ 426 w 447"/>
                <a:gd name="T89" fmla="*/ 265 h 520"/>
                <a:gd name="T90" fmla="*/ 436 w 447"/>
                <a:gd name="T91" fmla="*/ 287 h 520"/>
                <a:gd name="T92" fmla="*/ 442 w 447"/>
                <a:gd name="T93" fmla="*/ 312 h 520"/>
                <a:gd name="T94" fmla="*/ 444 w 447"/>
                <a:gd name="T95" fmla="*/ 338 h 520"/>
                <a:gd name="T96" fmla="*/ 436 w 447"/>
                <a:gd name="T97" fmla="*/ 358 h 520"/>
                <a:gd name="T98" fmla="*/ 397 w 447"/>
                <a:gd name="T99" fmla="*/ 366 h 520"/>
                <a:gd name="T100" fmla="*/ 363 w 447"/>
                <a:gd name="T101" fmla="*/ 380 h 520"/>
                <a:gd name="T102" fmla="*/ 347 w 447"/>
                <a:gd name="T103" fmla="*/ 406 h 520"/>
                <a:gd name="T104" fmla="*/ 353 w 447"/>
                <a:gd name="T105" fmla="*/ 437 h 520"/>
                <a:gd name="T106" fmla="*/ 372 w 447"/>
                <a:gd name="T107" fmla="*/ 464 h 520"/>
                <a:gd name="T108" fmla="*/ 369 w 447"/>
                <a:gd name="T109" fmla="*/ 492 h 520"/>
                <a:gd name="T110" fmla="*/ 347 w 447"/>
                <a:gd name="T111" fmla="*/ 503 h 520"/>
                <a:gd name="T112" fmla="*/ 323 w 447"/>
                <a:gd name="T113" fmla="*/ 511 h 520"/>
                <a:gd name="T114" fmla="*/ 298 w 447"/>
                <a:gd name="T115" fmla="*/ 516 h 520"/>
                <a:gd name="T116" fmla="*/ 272 w 447"/>
                <a:gd name="T117" fmla="*/ 519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7" h="520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grayWhite">
            <a:xfrm>
              <a:off x="19" y="1775"/>
              <a:ext cx="462" cy="618"/>
            </a:xfrm>
            <a:custGeom>
              <a:avLst/>
              <a:gdLst>
                <a:gd name="T0" fmla="*/ 224 w 462"/>
                <a:gd name="T1" fmla="*/ 439 h 618"/>
                <a:gd name="T2" fmla="*/ 193 w 462"/>
                <a:gd name="T3" fmla="*/ 434 h 618"/>
                <a:gd name="T4" fmla="*/ 165 w 462"/>
                <a:gd name="T5" fmla="*/ 436 h 618"/>
                <a:gd name="T6" fmla="*/ 156 w 462"/>
                <a:gd name="T7" fmla="*/ 444 h 618"/>
                <a:gd name="T8" fmla="*/ 147 w 462"/>
                <a:gd name="T9" fmla="*/ 461 h 618"/>
                <a:gd name="T10" fmla="*/ 147 w 462"/>
                <a:gd name="T11" fmla="*/ 487 h 618"/>
                <a:gd name="T12" fmla="*/ 143 w 462"/>
                <a:gd name="T13" fmla="*/ 513 h 618"/>
                <a:gd name="T14" fmla="*/ 136 w 462"/>
                <a:gd name="T15" fmla="*/ 537 h 618"/>
                <a:gd name="T16" fmla="*/ 7 w 462"/>
                <a:gd name="T17" fmla="*/ 549 h 618"/>
                <a:gd name="T18" fmla="*/ 5 w 462"/>
                <a:gd name="T19" fmla="*/ 510 h 618"/>
                <a:gd name="T20" fmla="*/ 1 w 462"/>
                <a:gd name="T21" fmla="*/ 472 h 618"/>
                <a:gd name="T22" fmla="*/ 1 w 462"/>
                <a:gd name="T23" fmla="*/ 433 h 618"/>
                <a:gd name="T24" fmla="*/ 12 w 462"/>
                <a:gd name="T25" fmla="*/ 392 h 618"/>
                <a:gd name="T26" fmla="*/ 37 w 462"/>
                <a:gd name="T27" fmla="*/ 383 h 618"/>
                <a:gd name="T28" fmla="*/ 66 w 462"/>
                <a:gd name="T29" fmla="*/ 389 h 618"/>
                <a:gd name="T30" fmla="*/ 94 w 462"/>
                <a:gd name="T31" fmla="*/ 403 h 618"/>
                <a:gd name="T32" fmla="*/ 120 w 462"/>
                <a:gd name="T33" fmla="*/ 417 h 618"/>
                <a:gd name="T34" fmla="*/ 156 w 462"/>
                <a:gd name="T35" fmla="*/ 399 h 618"/>
                <a:gd name="T36" fmla="*/ 166 w 462"/>
                <a:gd name="T37" fmla="*/ 363 h 618"/>
                <a:gd name="T38" fmla="*/ 164 w 462"/>
                <a:gd name="T39" fmla="*/ 321 h 618"/>
                <a:gd name="T40" fmla="*/ 158 w 462"/>
                <a:gd name="T41" fmla="*/ 280 h 618"/>
                <a:gd name="T42" fmla="*/ 71 w 462"/>
                <a:gd name="T43" fmla="*/ 135 h 618"/>
                <a:gd name="T44" fmla="*/ 104 w 462"/>
                <a:gd name="T45" fmla="*/ 141 h 618"/>
                <a:gd name="T46" fmla="*/ 137 w 462"/>
                <a:gd name="T47" fmla="*/ 147 h 618"/>
                <a:gd name="T48" fmla="*/ 170 w 462"/>
                <a:gd name="T49" fmla="*/ 144 h 618"/>
                <a:gd name="T50" fmla="*/ 195 w 462"/>
                <a:gd name="T51" fmla="*/ 128 h 618"/>
                <a:gd name="T52" fmla="*/ 206 w 462"/>
                <a:gd name="T53" fmla="*/ 114 h 618"/>
                <a:gd name="T54" fmla="*/ 216 w 462"/>
                <a:gd name="T55" fmla="*/ 92 h 618"/>
                <a:gd name="T56" fmla="*/ 211 w 462"/>
                <a:gd name="T57" fmla="*/ 69 h 618"/>
                <a:gd name="T58" fmla="*/ 207 w 462"/>
                <a:gd name="T59" fmla="*/ 47 h 618"/>
                <a:gd name="T60" fmla="*/ 208 w 462"/>
                <a:gd name="T61" fmla="*/ 24 h 618"/>
                <a:gd name="T62" fmla="*/ 221 w 462"/>
                <a:gd name="T63" fmla="*/ 2 h 618"/>
                <a:gd name="T64" fmla="*/ 245 w 462"/>
                <a:gd name="T65" fmla="*/ 0 h 618"/>
                <a:gd name="T66" fmla="*/ 272 w 462"/>
                <a:gd name="T67" fmla="*/ 5 h 618"/>
                <a:gd name="T68" fmla="*/ 296 w 462"/>
                <a:gd name="T69" fmla="*/ 17 h 618"/>
                <a:gd name="T70" fmla="*/ 316 w 462"/>
                <a:gd name="T71" fmla="*/ 38 h 618"/>
                <a:gd name="T72" fmla="*/ 317 w 462"/>
                <a:gd name="T73" fmla="*/ 66 h 618"/>
                <a:gd name="T74" fmla="*/ 304 w 462"/>
                <a:gd name="T75" fmla="*/ 94 h 618"/>
                <a:gd name="T76" fmla="*/ 294 w 462"/>
                <a:gd name="T77" fmla="*/ 125 h 618"/>
                <a:gd name="T78" fmla="*/ 302 w 462"/>
                <a:gd name="T79" fmla="*/ 158 h 618"/>
                <a:gd name="T80" fmla="*/ 337 w 462"/>
                <a:gd name="T81" fmla="*/ 181 h 618"/>
                <a:gd name="T82" fmla="*/ 380 w 462"/>
                <a:gd name="T83" fmla="*/ 188 h 618"/>
                <a:gd name="T84" fmla="*/ 427 w 462"/>
                <a:gd name="T85" fmla="*/ 190 h 618"/>
                <a:gd name="T86" fmla="*/ 431 w 462"/>
                <a:gd name="T87" fmla="*/ 329 h 618"/>
                <a:gd name="T88" fmla="*/ 401 w 462"/>
                <a:gd name="T89" fmla="*/ 338 h 618"/>
                <a:gd name="T90" fmla="*/ 370 w 462"/>
                <a:gd name="T91" fmla="*/ 331 h 618"/>
                <a:gd name="T92" fmla="*/ 337 w 462"/>
                <a:gd name="T93" fmla="*/ 319 h 618"/>
                <a:gd name="T94" fmla="*/ 303 w 462"/>
                <a:gd name="T95" fmla="*/ 316 h 618"/>
                <a:gd name="T96" fmla="*/ 281 w 462"/>
                <a:gd name="T97" fmla="*/ 333 h 618"/>
                <a:gd name="T98" fmla="*/ 268 w 462"/>
                <a:gd name="T99" fmla="*/ 361 h 618"/>
                <a:gd name="T100" fmla="*/ 263 w 462"/>
                <a:gd name="T101" fmla="*/ 393 h 618"/>
                <a:gd name="T102" fmla="*/ 264 w 462"/>
                <a:gd name="T103" fmla="*/ 427 h 618"/>
                <a:gd name="T104" fmla="*/ 286 w 462"/>
                <a:gd name="T105" fmla="*/ 457 h 618"/>
                <a:gd name="T106" fmla="*/ 317 w 462"/>
                <a:gd name="T107" fmla="*/ 464 h 618"/>
                <a:gd name="T108" fmla="*/ 354 w 462"/>
                <a:gd name="T109" fmla="*/ 463 h 618"/>
                <a:gd name="T110" fmla="*/ 392 w 462"/>
                <a:gd name="T111" fmla="*/ 473 h 618"/>
                <a:gd name="T112" fmla="*/ 401 w 462"/>
                <a:gd name="T113" fmla="*/ 509 h 618"/>
                <a:gd name="T114" fmla="*/ 403 w 462"/>
                <a:gd name="T115" fmla="*/ 547 h 618"/>
                <a:gd name="T116" fmla="*/ 398 w 462"/>
                <a:gd name="T117" fmla="*/ 583 h 618"/>
                <a:gd name="T118" fmla="*/ 388 w 462"/>
                <a:gd name="T119" fmla="*/ 61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2" h="618">
                  <a:moveTo>
                    <a:pt x="384" y="617"/>
                  </a:moveTo>
                  <a:lnTo>
                    <a:pt x="248" y="578"/>
                  </a:lnTo>
                  <a:lnTo>
                    <a:pt x="231" y="442"/>
                  </a:lnTo>
                  <a:lnTo>
                    <a:pt x="224" y="439"/>
                  </a:lnTo>
                  <a:lnTo>
                    <a:pt x="217" y="436"/>
                  </a:lnTo>
                  <a:lnTo>
                    <a:pt x="209" y="435"/>
                  </a:lnTo>
                  <a:lnTo>
                    <a:pt x="201" y="434"/>
                  </a:lnTo>
                  <a:lnTo>
                    <a:pt x="193" y="434"/>
                  </a:lnTo>
                  <a:lnTo>
                    <a:pt x="185" y="434"/>
                  </a:lnTo>
                  <a:lnTo>
                    <a:pt x="176" y="435"/>
                  </a:lnTo>
                  <a:lnTo>
                    <a:pt x="167" y="435"/>
                  </a:lnTo>
                  <a:lnTo>
                    <a:pt x="165" y="436"/>
                  </a:lnTo>
                  <a:lnTo>
                    <a:pt x="162" y="438"/>
                  </a:lnTo>
                  <a:lnTo>
                    <a:pt x="160" y="440"/>
                  </a:lnTo>
                  <a:lnTo>
                    <a:pt x="158" y="442"/>
                  </a:lnTo>
                  <a:lnTo>
                    <a:pt x="156" y="444"/>
                  </a:lnTo>
                  <a:lnTo>
                    <a:pt x="153" y="448"/>
                  </a:lnTo>
                  <a:lnTo>
                    <a:pt x="151" y="452"/>
                  </a:lnTo>
                  <a:lnTo>
                    <a:pt x="147" y="456"/>
                  </a:lnTo>
                  <a:lnTo>
                    <a:pt x="147" y="461"/>
                  </a:lnTo>
                  <a:lnTo>
                    <a:pt x="147" y="468"/>
                  </a:lnTo>
                  <a:lnTo>
                    <a:pt x="147" y="474"/>
                  </a:lnTo>
                  <a:lnTo>
                    <a:pt x="147" y="480"/>
                  </a:lnTo>
                  <a:lnTo>
                    <a:pt x="147" y="487"/>
                  </a:lnTo>
                  <a:lnTo>
                    <a:pt x="146" y="493"/>
                  </a:lnTo>
                  <a:lnTo>
                    <a:pt x="146" y="499"/>
                  </a:lnTo>
                  <a:lnTo>
                    <a:pt x="145" y="506"/>
                  </a:lnTo>
                  <a:lnTo>
                    <a:pt x="143" y="513"/>
                  </a:lnTo>
                  <a:lnTo>
                    <a:pt x="143" y="520"/>
                  </a:lnTo>
                  <a:lnTo>
                    <a:pt x="141" y="525"/>
                  </a:lnTo>
                  <a:lnTo>
                    <a:pt x="139" y="532"/>
                  </a:lnTo>
                  <a:lnTo>
                    <a:pt x="136" y="537"/>
                  </a:lnTo>
                  <a:lnTo>
                    <a:pt x="134" y="543"/>
                  </a:lnTo>
                  <a:lnTo>
                    <a:pt x="131" y="549"/>
                  </a:lnTo>
                  <a:lnTo>
                    <a:pt x="128" y="553"/>
                  </a:lnTo>
                  <a:lnTo>
                    <a:pt x="7" y="549"/>
                  </a:lnTo>
                  <a:lnTo>
                    <a:pt x="7" y="539"/>
                  </a:lnTo>
                  <a:lnTo>
                    <a:pt x="7" y="530"/>
                  </a:lnTo>
                  <a:lnTo>
                    <a:pt x="6" y="521"/>
                  </a:lnTo>
                  <a:lnTo>
                    <a:pt x="5" y="510"/>
                  </a:lnTo>
                  <a:lnTo>
                    <a:pt x="4" y="501"/>
                  </a:lnTo>
                  <a:lnTo>
                    <a:pt x="2" y="492"/>
                  </a:lnTo>
                  <a:lnTo>
                    <a:pt x="1" y="482"/>
                  </a:lnTo>
                  <a:lnTo>
                    <a:pt x="1" y="472"/>
                  </a:lnTo>
                  <a:lnTo>
                    <a:pt x="0" y="463"/>
                  </a:lnTo>
                  <a:lnTo>
                    <a:pt x="0" y="453"/>
                  </a:lnTo>
                  <a:lnTo>
                    <a:pt x="0" y="442"/>
                  </a:lnTo>
                  <a:lnTo>
                    <a:pt x="1" y="433"/>
                  </a:lnTo>
                  <a:lnTo>
                    <a:pt x="3" y="423"/>
                  </a:lnTo>
                  <a:lnTo>
                    <a:pt x="5" y="413"/>
                  </a:lnTo>
                  <a:lnTo>
                    <a:pt x="8" y="402"/>
                  </a:lnTo>
                  <a:lnTo>
                    <a:pt x="12" y="392"/>
                  </a:lnTo>
                  <a:lnTo>
                    <a:pt x="18" y="388"/>
                  </a:lnTo>
                  <a:lnTo>
                    <a:pt x="24" y="386"/>
                  </a:lnTo>
                  <a:lnTo>
                    <a:pt x="30" y="384"/>
                  </a:lnTo>
                  <a:lnTo>
                    <a:pt x="37" y="383"/>
                  </a:lnTo>
                  <a:lnTo>
                    <a:pt x="45" y="384"/>
                  </a:lnTo>
                  <a:lnTo>
                    <a:pt x="52" y="385"/>
                  </a:lnTo>
                  <a:lnTo>
                    <a:pt x="59" y="387"/>
                  </a:lnTo>
                  <a:lnTo>
                    <a:pt x="66" y="389"/>
                  </a:lnTo>
                  <a:lnTo>
                    <a:pt x="73" y="392"/>
                  </a:lnTo>
                  <a:lnTo>
                    <a:pt x="80" y="396"/>
                  </a:lnTo>
                  <a:lnTo>
                    <a:pt x="87" y="400"/>
                  </a:lnTo>
                  <a:lnTo>
                    <a:pt x="94" y="403"/>
                  </a:lnTo>
                  <a:lnTo>
                    <a:pt x="100" y="407"/>
                  </a:lnTo>
                  <a:lnTo>
                    <a:pt x="107" y="411"/>
                  </a:lnTo>
                  <a:lnTo>
                    <a:pt x="113" y="415"/>
                  </a:lnTo>
                  <a:lnTo>
                    <a:pt x="120" y="417"/>
                  </a:lnTo>
                  <a:lnTo>
                    <a:pt x="136" y="417"/>
                  </a:lnTo>
                  <a:lnTo>
                    <a:pt x="143" y="412"/>
                  </a:lnTo>
                  <a:lnTo>
                    <a:pt x="151" y="40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63" y="383"/>
                  </a:lnTo>
                  <a:lnTo>
                    <a:pt x="165" y="373"/>
                  </a:lnTo>
                  <a:lnTo>
                    <a:pt x="166" y="363"/>
                  </a:lnTo>
                  <a:lnTo>
                    <a:pt x="166" y="353"/>
                  </a:lnTo>
                  <a:lnTo>
                    <a:pt x="166" y="343"/>
                  </a:lnTo>
                  <a:lnTo>
                    <a:pt x="166" y="333"/>
                  </a:lnTo>
                  <a:lnTo>
                    <a:pt x="164" y="321"/>
                  </a:lnTo>
                  <a:lnTo>
                    <a:pt x="163" y="311"/>
                  </a:lnTo>
                  <a:lnTo>
                    <a:pt x="161" y="301"/>
                  </a:lnTo>
                  <a:lnTo>
                    <a:pt x="159" y="290"/>
                  </a:lnTo>
                  <a:lnTo>
                    <a:pt x="158" y="280"/>
                  </a:lnTo>
                  <a:lnTo>
                    <a:pt x="156" y="270"/>
                  </a:lnTo>
                  <a:lnTo>
                    <a:pt x="39" y="241"/>
                  </a:lnTo>
                  <a:lnTo>
                    <a:pt x="63" y="135"/>
                  </a:lnTo>
                  <a:lnTo>
                    <a:pt x="71" y="135"/>
                  </a:lnTo>
                  <a:lnTo>
                    <a:pt x="79" y="136"/>
                  </a:lnTo>
                  <a:lnTo>
                    <a:pt x="87" y="137"/>
                  </a:lnTo>
                  <a:lnTo>
                    <a:pt x="96" y="139"/>
                  </a:lnTo>
                  <a:lnTo>
                    <a:pt x="104" y="141"/>
                  </a:lnTo>
                  <a:lnTo>
                    <a:pt x="113" y="143"/>
                  </a:lnTo>
                  <a:lnTo>
                    <a:pt x="120" y="144"/>
                  </a:lnTo>
                  <a:lnTo>
                    <a:pt x="129" y="146"/>
                  </a:lnTo>
                  <a:lnTo>
                    <a:pt x="137" y="147"/>
                  </a:lnTo>
                  <a:lnTo>
                    <a:pt x="146" y="147"/>
                  </a:lnTo>
                  <a:lnTo>
                    <a:pt x="154" y="147"/>
                  </a:lnTo>
                  <a:lnTo>
                    <a:pt x="162" y="146"/>
                  </a:lnTo>
                  <a:lnTo>
                    <a:pt x="170" y="144"/>
                  </a:lnTo>
                  <a:lnTo>
                    <a:pt x="177" y="141"/>
                  </a:lnTo>
                  <a:lnTo>
                    <a:pt x="185" y="136"/>
                  </a:lnTo>
                  <a:lnTo>
                    <a:pt x="192" y="132"/>
                  </a:lnTo>
                  <a:lnTo>
                    <a:pt x="195" y="128"/>
                  </a:lnTo>
                  <a:lnTo>
                    <a:pt x="197" y="125"/>
                  </a:lnTo>
                  <a:lnTo>
                    <a:pt x="200" y="121"/>
                  </a:lnTo>
                  <a:lnTo>
                    <a:pt x="204" y="118"/>
                  </a:lnTo>
                  <a:lnTo>
                    <a:pt x="206" y="114"/>
                  </a:lnTo>
                  <a:lnTo>
                    <a:pt x="210" y="108"/>
                  </a:lnTo>
                  <a:lnTo>
                    <a:pt x="212" y="104"/>
                  </a:lnTo>
                  <a:lnTo>
                    <a:pt x="216" y="97"/>
                  </a:lnTo>
                  <a:lnTo>
                    <a:pt x="216" y="92"/>
                  </a:lnTo>
                  <a:lnTo>
                    <a:pt x="214" y="86"/>
                  </a:lnTo>
                  <a:lnTo>
                    <a:pt x="214" y="80"/>
                  </a:lnTo>
                  <a:lnTo>
                    <a:pt x="212" y="76"/>
                  </a:lnTo>
                  <a:lnTo>
                    <a:pt x="211" y="69"/>
                  </a:lnTo>
                  <a:lnTo>
                    <a:pt x="210" y="65"/>
                  </a:lnTo>
                  <a:lnTo>
                    <a:pt x="209" y="58"/>
                  </a:lnTo>
                  <a:lnTo>
                    <a:pt x="208" y="53"/>
                  </a:lnTo>
                  <a:lnTo>
                    <a:pt x="207" y="47"/>
                  </a:lnTo>
                  <a:lnTo>
                    <a:pt x="206" y="41"/>
                  </a:lnTo>
                  <a:lnTo>
                    <a:pt x="206" y="35"/>
                  </a:lnTo>
                  <a:lnTo>
                    <a:pt x="207" y="29"/>
                  </a:lnTo>
                  <a:lnTo>
                    <a:pt x="208" y="24"/>
                  </a:lnTo>
                  <a:lnTo>
                    <a:pt x="210" y="17"/>
                  </a:lnTo>
                  <a:lnTo>
                    <a:pt x="212" y="11"/>
                  </a:lnTo>
                  <a:lnTo>
                    <a:pt x="216" y="5"/>
                  </a:lnTo>
                  <a:lnTo>
                    <a:pt x="221" y="2"/>
                  </a:lnTo>
                  <a:lnTo>
                    <a:pt x="226" y="1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8" y="1"/>
                  </a:lnTo>
                  <a:lnTo>
                    <a:pt x="264" y="3"/>
                  </a:lnTo>
                  <a:lnTo>
                    <a:pt x="272" y="5"/>
                  </a:lnTo>
                  <a:lnTo>
                    <a:pt x="278" y="8"/>
                  </a:lnTo>
                  <a:lnTo>
                    <a:pt x="284" y="11"/>
                  </a:lnTo>
                  <a:lnTo>
                    <a:pt x="290" y="13"/>
                  </a:lnTo>
                  <a:lnTo>
                    <a:pt x="296" y="17"/>
                  </a:lnTo>
                  <a:lnTo>
                    <a:pt x="302" y="21"/>
                  </a:lnTo>
                  <a:lnTo>
                    <a:pt x="307" y="26"/>
                  </a:lnTo>
                  <a:lnTo>
                    <a:pt x="311" y="30"/>
                  </a:lnTo>
                  <a:lnTo>
                    <a:pt x="316" y="38"/>
                  </a:lnTo>
                  <a:lnTo>
                    <a:pt x="318" y="44"/>
                  </a:lnTo>
                  <a:lnTo>
                    <a:pt x="319" y="52"/>
                  </a:lnTo>
                  <a:lnTo>
                    <a:pt x="318" y="59"/>
                  </a:lnTo>
                  <a:lnTo>
                    <a:pt x="317" y="66"/>
                  </a:lnTo>
                  <a:lnTo>
                    <a:pt x="314" y="73"/>
                  </a:lnTo>
                  <a:lnTo>
                    <a:pt x="311" y="80"/>
                  </a:lnTo>
                  <a:lnTo>
                    <a:pt x="308" y="87"/>
                  </a:lnTo>
                  <a:lnTo>
                    <a:pt x="304" y="94"/>
                  </a:lnTo>
                  <a:lnTo>
                    <a:pt x="301" y="102"/>
                  </a:lnTo>
                  <a:lnTo>
                    <a:pt x="297" y="110"/>
                  </a:lnTo>
                  <a:lnTo>
                    <a:pt x="294" y="118"/>
                  </a:lnTo>
                  <a:lnTo>
                    <a:pt x="294" y="125"/>
                  </a:lnTo>
                  <a:lnTo>
                    <a:pt x="293" y="133"/>
                  </a:lnTo>
                  <a:lnTo>
                    <a:pt x="294" y="140"/>
                  </a:lnTo>
                  <a:lnTo>
                    <a:pt x="295" y="147"/>
                  </a:lnTo>
                  <a:lnTo>
                    <a:pt x="302" y="158"/>
                  </a:lnTo>
                  <a:lnTo>
                    <a:pt x="309" y="165"/>
                  </a:lnTo>
                  <a:lnTo>
                    <a:pt x="317" y="172"/>
                  </a:lnTo>
                  <a:lnTo>
                    <a:pt x="327" y="176"/>
                  </a:lnTo>
                  <a:lnTo>
                    <a:pt x="337" y="181"/>
                  </a:lnTo>
                  <a:lnTo>
                    <a:pt x="347" y="183"/>
                  </a:lnTo>
                  <a:lnTo>
                    <a:pt x="357" y="186"/>
                  </a:lnTo>
                  <a:lnTo>
                    <a:pt x="369" y="187"/>
                  </a:lnTo>
                  <a:lnTo>
                    <a:pt x="380" y="188"/>
                  </a:lnTo>
                  <a:lnTo>
                    <a:pt x="392" y="188"/>
                  </a:lnTo>
                  <a:lnTo>
                    <a:pt x="403" y="189"/>
                  </a:lnTo>
                  <a:lnTo>
                    <a:pt x="415" y="189"/>
                  </a:lnTo>
                  <a:lnTo>
                    <a:pt x="427" y="190"/>
                  </a:lnTo>
                  <a:lnTo>
                    <a:pt x="438" y="191"/>
                  </a:lnTo>
                  <a:lnTo>
                    <a:pt x="450" y="192"/>
                  </a:lnTo>
                  <a:lnTo>
                    <a:pt x="461" y="195"/>
                  </a:lnTo>
                  <a:lnTo>
                    <a:pt x="431" y="329"/>
                  </a:lnTo>
                  <a:lnTo>
                    <a:pt x="424" y="334"/>
                  </a:lnTo>
                  <a:lnTo>
                    <a:pt x="416" y="336"/>
                  </a:lnTo>
                  <a:lnTo>
                    <a:pt x="408" y="338"/>
                  </a:lnTo>
                  <a:lnTo>
                    <a:pt x="401" y="338"/>
                  </a:lnTo>
                  <a:lnTo>
                    <a:pt x="393" y="337"/>
                  </a:lnTo>
                  <a:lnTo>
                    <a:pt x="385" y="336"/>
                  </a:lnTo>
                  <a:lnTo>
                    <a:pt x="377" y="334"/>
                  </a:lnTo>
                  <a:lnTo>
                    <a:pt x="370" y="331"/>
                  </a:lnTo>
                  <a:lnTo>
                    <a:pt x="361" y="327"/>
                  </a:lnTo>
                  <a:lnTo>
                    <a:pt x="353" y="325"/>
                  </a:lnTo>
                  <a:lnTo>
                    <a:pt x="345" y="321"/>
                  </a:lnTo>
                  <a:lnTo>
                    <a:pt x="337" y="319"/>
                  </a:lnTo>
                  <a:lnTo>
                    <a:pt x="328" y="317"/>
                  </a:lnTo>
                  <a:lnTo>
                    <a:pt x="320" y="316"/>
                  </a:lnTo>
                  <a:lnTo>
                    <a:pt x="311" y="315"/>
                  </a:lnTo>
                  <a:lnTo>
                    <a:pt x="303" y="316"/>
                  </a:lnTo>
                  <a:lnTo>
                    <a:pt x="297" y="319"/>
                  </a:lnTo>
                  <a:lnTo>
                    <a:pt x="291" y="323"/>
                  </a:lnTo>
                  <a:lnTo>
                    <a:pt x="286" y="327"/>
                  </a:lnTo>
                  <a:lnTo>
                    <a:pt x="281" y="333"/>
                  </a:lnTo>
                  <a:lnTo>
                    <a:pt x="277" y="339"/>
                  </a:lnTo>
                  <a:lnTo>
                    <a:pt x="274" y="346"/>
                  </a:lnTo>
                  <a:lnTo>
                    <a:pt x="271" y="353"/>
                  </a:lnTo>
                  <a:lnTo>
                    <a:pt x="268" y="361"/>
                  </a:lnTo>
                  <a:lnTo>
                    <a:pt x="266" y="368"/>
                  </a:lnTo>
                  <a:lnTo>
                    <a:pt x="264" y="376"/>
                  </a:lnTo>
                  <a:lnTo>
                    <a:pt x="264" y="385"/>
                  </a:lnTo>
                  <a:lnTo>
                    <a:pt x="263" y="393"/>
                  </a:lnTo>
                  <a:lnTo>
                    <a:pt x="263" y="402"/>
                  </a:lnTo>
                  <a:lnTo>
                    <a:pt x="263" y="410"/>
                  </a:lnTo>
                  <a:lnTo>
                    <a:pt x="264" y="418"/>
                  </a:lnTo>
                  <a:lnTo>
                    <a:pt x="264" y="427"/>
                  </a:lnTo>
                  <a:lnTo>
                    <a:pt x="268" y="438"/>
                  </a:lnTo>
                  <a:lnTo>
                    <a:pt x="273" y="446"/>
                  </a:lnTo>
                  <a:lnTo>
                    <a:pt x="279" y="454"/>
                  </a:lnTo>
                  <a:lnTo>
                    <a:pt x="286" y="457"/>
                  </a:lnTo>
                  <a:lnTo>
                    <a:pt x="293" y="461"/>
                  </a:lnTo>
                  <a:lnTo>
                    <a:pt x="300" y="463"/>
                  </a:lnTo>
                  <a:lnTo>
                    <a:pt x="308" y="464"/>
                  </a:lnTo>
                  <a:lnTo>
                    <a:pt x="317" y="464"/>
                  </a:lnTo>
                  <a:lnTo>
                    <a:pt x="326" y="463"/>
                  </a:lnTo>
                  <a:lnTo>
                    <a:pt x="335" y="463"/>
                  </a:lnTo>
                  <a:lnTo>
                    <a:pt x="344" y="462"/>
                  </a:lnTo>
                  <a:lnTo>
                    <a:pt x="354" y="463"/>
                  </a:lnTo>
                  <a:lnTo>
                    <a:pt x="363" y="463"/>
                  </a:lnTo>
                  <a:lnTo>
                    <a:pt x="373" y="465"/>
                  </a:lnTo>
                  <a:lnTo>
                    <a:pt x="383" y="468"/>
                  </a:lnTo>
                  <a:lnTo>
                    <a:pt x="392" y="473"/>
                  </a:lnTo>
                  <a:lnTo>
                    <a:pt x="395" y="482"/>
                  </a:lnTo>
                  <a:lnTo>
                    <a:pt x="398" y="491"/>
                  </a:lnTo>
                  <a:lnTo>
                    <a:pt x="400" y="499"/>
                  </a:lnTo>
                  <a:lnTo>
                    <a:pt x="401" y="509"/>
                  </a:lnTo>
                  <a:lnTo>
                    <a:pt x="403" y="518"/>
                  </a:lnTo>
                  <a:lnTo>
                    <a:pt x="404" y="527"/>
                  </a:lnTo>
                  <a:lnTo>
                    <a:pt x="404" y="536"/>
                  </a:lnTo>
                  <a:lnTo>
                    <a:pt x="403" y="547"/>
                  </a:lnTo>
                  <a:lnTo>
                    <a:pt x="403" y="555"/>
                  </a:lnTo>
                  <a:lnTo>
                    <a:pt x="401" y="564"/>
                  </a:lnTo>
                  <a:lnTo>
                    <a:pt x="400" y="574"/>
                  </a:lnTo>
                  <a:lnTo>
                    <a:pt x="398" y="583"/>
                  </a:lnTo>
                  <a:lnTo>
                    <a:pt x="396" y="591"/>
                  </a:lnTo>
                  <a:lnTo>
                    <a:pt x="393" y="600"/>
                  </a:lnTo>
                  <a:lnTo>
                    <a:pt x="391" y="608"/>
                  </a:lnTo>
                  <a:lnTo>
                    <a:pt x="388" y="617"/>
                  </a:lnTo>
                  <a:lnTo>
                    <a:pt x="384" y="61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grayWhite">
            <a:xfrm>
              <a:off x="48" y="1306"/>
              <a:ext cx="624" cy="371"/>
            </a:xfrm>
            <a:custGeom>
              <a:avLst/>
              <a:gdLst>
                <a:gd name="T0" fmla="*/ 186 w 624"/>
                <a:gd name="T1" fmla="*/ 342 h 371"/>
                <a:gd name="T2" fmla="*/ 175 w 624"/>
                <a:gd name="T3" fmla="*/ 308 h 371"/>
                <a:gd name="T4" fmla="*/ 149 w 624"/>
                <a:gd name="T5" fmla="*/ 280 h 371"/>
                <a:gd name="T6" fmla="*/ 124 w 624"/>
                <a:gd name="T7" fmla="*/ 270 h 371"/>
                <a:gd name="T8" fmla="*/ 104 w 624"/>
                <a:gd name="T9" fmla="*/ 269 h 371"/>
                <a:gd name="T10" fmla="*/ 10 w 624"/>
                <a:gd name="T11" fmla="*/ 290 h 371"/>
                <a:gd name="T12" fmla="*/ 3 w 624"/>
                <a:gd name="T13" fmla="*/ 264 h 371"/>
                <a:gd name="T14" fmla="*/ 0 w 624"/>
                <a:gd name="T15" fmla="*/ 236 h 371"/>
                <a:gd name="T16" fmla="*/ 4 w 624"/>
                <a:gd name="T17" fmla="*/ 214 h 371"/>
                <a:gd name="T18" fmla="*/ 22 w 624"/>
                <a:gd name="T19" fmla="*/ 200 h 371"/>
                <a:gd name="T20" fmla="*/ 53 w 624"/>
                <a:gd name="T21" fmla="*/ 200 h 371"/>
                <a:gd name="T22" fmla="*/ 90 w 624"/>
                <a:gd name="T23" fmla="*/ 208 h 371"/>
                <a:gd name="T24" fmla="*/ 126 w 624"/>
                <a:gd name="T25" fmla="*/ 190 h 371"/>
                <a:gd name="T26" fmla="*/ 144 w 624"/>
                <a:gd name="T27" fmla="*/ 33 h 371"/>
                <a:gd name="T28" fmla="*/ 174 w 624"/>
                <a:gd name="T29" fmla="*/ 28 h 371"/>
                <a:gd name="T30" fmla="*/ 206 w 624"/>
                <a:gd name="T31" fmla="*/ 31 h 371"/>
                <a:gd name="T32" fmla="*/ 230 w 624"/>
                <a:gd name="T33" fmla="*/ 57 h 371"/>
                <a:gd name="T34" fmla="*/ 236 w 624"/>
                <a:gd name="T35" fmla="*/ 99 h 371"/>
                <a:gd name="T36" fmla="*/ 249 w 624"/>
                <a:gd name="T37" fmla="*/ 138 h 371"/>
                <a:gd name="T38" fmla="*/ 293 w 624"/>
                <a:gd name="T39" fmla="*/ 159 h 371"/>
                <a:gd name="T40" fmla="*/ 345 w 624"/>
                <a:gd name="T41" fmla="*/ 148 h 371"/>
                <a:gd name="T42" fmla="*/ 366 w 624"/>
                <a:gd name="T43" fmla="*/ 119 h 371"/>
                <a:gd name="T44" fmla="*/ 361 w 624"/>
                <a:gd name="T45" fmla="*/ 91 h 371"/>
                <a:gd name="T46" fmla="*/ 352 w 624"/>
                <a:gd name="T47" fmla="*/ 62 h 371"/>
                <a:gd name="T48" fmla="*/ 363 w 624"/>
                <a:gd name="T49" fmla="*/ 34 h 371"/>
                <a:gd name="T50" fmla="*/ 398 w 624"/>
                <a:gd name="T51" fmla="*/ 17 h 371"/>
                <a:gd name="T52" fmla="*/ 439 w 624"/>
                <a:gd name="T53" fmla="*/ 7 h 371"/>
                <a:gd name="T54" fmla="*/ 474 w 624"/>
                <a:gd name="T55" fmla="*/ 5 h 371"/>
                <a:gd name="T56" fmla="*/ 479 w 624"/>
                <a:gd name="T57" fmla="*/ 37 h 371"/>
                <a:gd name="T58" fmla="*/ 483 w 624"/>
                <a:gd name="T59" fmla="*/ 70 h 371"/>
                <a:gd name="T60" fmla="*/ 507 w 624"/>
                <a:gd name="T61" fmla="*/ 97 h 371"/>
                <a:gd name="T62" fmla="*/ 535 w 624"/>
                <a:gd name="T63" fmla="*/ 101 h 371"/>
                <a:gd name="T64" fmla="*/ 566 w 624"/>
                <a:gd name="T65" fmla="*/ 94 h 371"/>
                <a:gd name="T66" fmla="*/ 598 w 624"/>
                <a:gd name="T67" fmla="*/ 94 h 371"/>
                <a:gd name="T68" fmla="*/ 620 w 624"/>
                <a:gd name="T69" fmla="*/ 125 h 371"/>
                <a:gd name="T70" fmla="*/ 621 w 624"/>
                <a:gd name="T71" fmla="*/ 162 h 371"/>
                <a:gd name="T72" fmla="*/ 608 w 624"/>
                <a:gd name="T73" fmla="*/ 178 h 371"/>
                <a:gd name="T74" fmla="*/ 573 w 624"/>
                <a:gd name="T75" fmla="*/ 183 h 371"/>
                <a:gd name="T76" fmla="*/ 524 w 624"/>
                <a:gd name="T77" fmla="*/ 186 h 371"/>
                <a:gd name="T78" fmla="*/ 514 w 624"/>
                <a:gd name="T79" fmla="*/ 197 h 371"/>
                <a:gd name="T80" fmla="*/ 519 w 624"/>
                <a:gd name="T81" fmla="*/ 333 h 371"/>
                <a:gd name="T82" fmla="*/ 486 w 624"/>
                <a:gd name="T83" fmla="*/ 342 h 371"/>
                <a:gd name="T84" fmla="*/ 449 w 624"/>
                <a:gd name="T85" fmla="*/ 344 h 371"/>
                <a:gd name="T86" fmla="*/ 412 w 624"/>
                <a:gd name="T87" fmla="*/ 338 h 371"/>
                <a:gd name="T88" fmla="*/ 402 w 624"/>
                <a:gd name="T89" fmla="*/ 311 h 371"/>
                <a:gd name="T90" fmla="*/ 402 w 624"/>
                <a:gd name="T91" fmla="*/ 283 h 371"/>
                <a:gd name="T92" fmla="*/ 397 w 624"/>
                <a:gd name="T93" fmla="*/ 254 h 371"/>
                <a:gd name="T94" fmla="*/ 367 w 624"/>
                <a:gd name="T95" fmla="*/ 236 h 371"/>
                <a:gd name="T96" fmla="*/ 329 w 624"/>
                <a:gd name="T97" fmla="*/ 237 h 371"/>
                <a:gd name="T98" fmla="*/ 289 w 624"/>
                <a:gd name="T99" fmla="*/ 248 h 371"/>
                <a:gd name="T100" fmla="*/ 263 w 624"/>
                <a:gd name="T101" fmla="*/ 264 h 371"/>
                <a:gd name="T102" fmla="*/ 262 w 624"/>
                <a:gd name="T103" fmla="*/ 293 h 371"/>
                <a:gd name="T104" fmla="*/ 276 w 624"/>
                <a:gd name="T105" fmla="*/ 322 h 371"/>
                <a:gd name="T106" fmla="*/ 257 w 624"/>
                <a:gd name="T107" fmla="*/ 360 h 371"/>
                <a:gd name="T108" fmla="*/ 210 w 624"/>
                <a:gd name="T109" fmla="*/ 364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4" h="371">
                  <a:moveTo>
                    <a:pt x="191" y="370"/>
                  </a:moveTo>
                  <a:lnTo>
                    <a:pt x="190" y="363"/>
                  </a:lnTo>
                  <a:lnTo>
                    <a:pt x="189" y="356"/>
                  </a:lnTo>
                  <a:lnTo>
                    <a:pt x="188" y="349"/>
                  </a:lnTo>
                  <a:lnTo>
                    <a:pt x="186" y="342"/>
                  </a:lnTo>
                  <a:lnTo>
                    <a:pt x="185" y="335"/>
                  </a:lnTo>
                  <a:lnTo>
                    <a:pt x="182" y="328"/>
                  </a:lnTo>
                  <a:lnTo>
                    <a:pt x="181" y="321"/>
                  </a:lnTo>
                  <a:lnTo>
                    <a:pt x="178" y="315"/>
                  </a:lnTo>
                  <a:lnTo>
                    <a:pt x="175" y="308"/>
                  </a:lnTo>
                  <a:lnTo>
                    <a:pt x="171" y="302"/>
                  </a:lnTo>
                  <a:lnTo>
                    <a:pt x="167" y="296"/>
                  </a:lnTo>
                  <a:lnTo>
                    <a:pt x="162" y="290"/>
                  </a:lnTo>
                  <a:lnTo>
                    <a:pt x="156" y="285"/>
                  </a:lnTo>
                  <a:lnTo>
                    <a:pt x="149" y="280"/>
                  </a:lnTo>
                  <a:lnTo>
                    <a:pt x="143" y="276"/>
                  </a:lnTo>
                  <a:lnTo>
                    <a:pt x="134" y="273"/>
                  </a:lnTo>
                  <a:lnTo>
                    <a:pt x="131" y="271"/>
                  </a:lnTo>
                  <a:lnTo>
                    <a:pt x="128" y="270"/>
                  </a:lnTo>
                  <a:lnTo>
                    <a:pt x="124" y="270"/>
                  </a:lnTo>
                  <a:lnTo>
                    <a:pt x="121" y="270"/>
                  </a:lnTo>
                  <a:lnTo>
                    <a:pt x="117" y="270"/>
                  </a:lnTo>
                  <a:lnTo>
                    <a:pt x="113" y="271"/>
                  </a:lnTo>
                  <a:lnTo>
                    <a:pt x="109" y="270"/>
                  </a:lnTo>
                  <a:lnTo>
                    <a:pt x="104" y="269"/>
                  </a:lnTo>
                  <a:lnTo>
                    <a:pt x="22" y="307"/>
                  </a:lnTo>
                  <a:lnTo>
                    <a:pt x="19" y="304"/>
                  </a:lnTo>
                  <a:lnTo>
                    <a:pt x="15" y="300"/>
                  </a:lnTo>
                  <a:lnTo>
                    <a:pt x="13" y="296"/>
                  </a:lnTo>
                  <a:lnTo>
                    <a:pt x="10" y="290"/>
                  </a:lnTo>
                  <a:lnTo>
                    <a:pt x="9" y="286"/>
                  </a:lnTo>
                  <a:lnTo>
                    <a:pt x="6" y="280"/>
                  </a:lnTo>
                  <a:lnTo>
                    <a:pt x="5" y="275"/>
                  </a:lnTo>
                  <a:lnTo>
                    <a:pt x="4" y="270"/>
                  </a:lnTo>
                  <a:lnTo>
                    <a:pt x="3" y="264"/>
                  </a:lnTo>
                  <a:lnTo>
                    <a:pt x="2" y="258"/>
                  </a:lnTo>
                  <a:lnTo>
                    <a:pt x="0" y="252"/>
                  </a:lnTo>
                  <a:lnTo>
                    <a:pt x="0" y="246"/>
                  </a:lnTo>
                  <a:lnTo>
                    <a:pt x="0" y="241"/>
                  </a:lnTo>
                  <a:lnTo>
                    <a:pt x="0" y="236"/>
                  </a:lnTo>
                  <a:lnTo>
                    <a:pt x="0" y="229"/>
                  </a:lnTo>
                  <a:lnTo>
                    <a:pt x="0" y="224"/>
                  </a:lnTo>
                  <a:lnTo>
                    <a:pt x="0" y="221"/>
                  </a:lnTo>
                  <a:lnTo>
                    <a:pt x="2" y="217"/>
                  </a:lnTo>
                  <a:lnTo>
                    <a:pt x="4" y="214"/>
                  </a:lnTo>
                  <a:lnTo>
                    <a:pt x="6" y="211"/>
                  </a:lnTo>
                  <a:lnTo>
                    <a:pt x="9" y="208"/>
                  </a:lnTo>
                  <a:lnTo>
                    <a:pt x="12" y="206"/>
                  </a:lnTo>
                  <a:lnTo>
                    <a:pt x="16" y="203"/>
                  </a:lnTo>
                  <a:lnTo>
                    <a:pt x="22" y="200"/>
                  </a:lnTo>
                  <a:lnTo>
                    <a:pt x="28" y="200"/>
                  </a:lnTo>
                  <a:lnTo>
                    <a:pt x="33" y="200"/>
                  </a:lnTo>
                  <a:lnTo>
                    <a:pt x="40" y="200"/>
                  </a:lnTo>
                  <a:lnTo>
                    <a:pt x="47" y="200"/>
                  </a:lnTo>
                  <a:lnTo>
                    <a:pt x="53" y="200"/>
                  </a:lnTo>
                  <a:lnTo>
                    <a:pt x="60" y="201"/>
                  </a:lnTo>
                  <a:lnTo>
                    <a:pt x="67" y="204"/>
                  </a:lnTo>
                  <a:lnTo>
                    <a:pt x="74" y="207"/>
                  </a:lnTo>
                  <a:lnTo>
                    <a:pt x="81" y="208"/>
                  </a:lnTo>
                  <a:lnTo>
                    <a:pt x="90" y="208"/>
                  </a:lnTo>
                  <a:lnTo>
                    <a:pt x="97" y="207"/>
                  </a:lnTo>
                  <a:lnTo>
                    <a:pt x="105" y="204"/>
                  </a:lnTo>
                  <a:lnTo>
                    <a:pt x="113" y="200"/>
                  </a:lnTo>
                  <a:lnTo>
                    <a:pt x="119" y="196"/>
                  </a:lnTo>
                  <a:lnTo>
                    <a:pt x="126" y="190"/>
                  </a:lnTo>
                  <a:lnTo>
                    <a:pt x="131" y="183"/>
                  </a:lnTo>
                  <a:lnTo>
                    <a:pt x="127" y="35"/>
                  </a:lnTo>
                  <a:lnTo>
                    <a:pt x="133" y="35"/>
                  </a:lnTo>
                  <a:lnTo>
                    <a:pt x="138" y="34"/>
                  </a:lnTo>
                  <a:lnTo>
                    <a:pt x="144" y="33"/>
                  </a:lnTo>
                  <a:lnTo>
                    <a:pt x="150" y="32"/>
                  </a:lnTo>
                  <a:lnTo>
                    <a:pt x="156" y="31"/>
                  </a:lnTo>
                  <a:lnTo>
                    <a:pt x="162" y="30"/>
                  </a:lnTo>
                  <a:lnTo>
                    <a:pt x="168" y="29"/>
                  </a:lnTo>
                  <a:lnTo>
                    <a:pt x="174" y="28"/>
                  </a:lnTo>
                  <a:lnTo>
                    <a:pt x="181" y="28"/>
                  </a:lnTo>
                  <a:lnTo>
                    <a:pt x="186" y="28"/>
                  </a:lnTo>
                  <a:lnTo>
                    <a:pt x="193" y="28"/>
                  </a:lnTo>
                  <a:lnTo>
                    <a:pt x="199" y="30"/>
                  </a:lnTo>
                  <a:lnTo>
                    <a:pt x="206" y="31"/>
                  </a:lnTo>
                  <a:lnTo>
                    <a:pt x="211" y="34"/>
                  </a:lnTo>
                  <a:lnTo>
                    <a:pt x="218" y="37"/>
                  </a:lnTo>
                  <a:lnTo>
                    <a:pt x="225" y="41"/>
                  </a:lnTo>
                  <a:lnTo>
                    <a:pt x="228" y="48"/>
                  </a:lnTo>
                  <a:lnTo>
                    <a:pt x="230" y="57"/>
                  </a:lnTo>
                  <a:lnTo>
                    <a:pt x="232" y="65"/>
                  </a:lnTo>
                  <a:lnTo>
                    <a:pt x="234" y="73"/>
                  </a:lnTo>
                  <a:lnTo>
                    <a:pt x="234" y="82"/>
                  </a:lnTo>
                  <a:lnTo>
                    <a:pt x="235" y="91"/>
                  </a:lnTo>
                  <a:lnTo>
                    <a:pt x="236" y="99"/>
                  </a:lnTo>
                  <a:lnTo>
                    <a:pt x="238" y="108"/>
                  </a:lnTo>
                  <a:lnTo>
                    <a:pt x="239" y="116"/>
                  </a:lnTo>
                  <a:lnTo>
                    <a:pt x="242" y="124"/>
                  </a:lnTo>
                  <a:lnTo>
                    <a:pt x="245" y="131"/>
                  </a:lnTo>
                  <a:lnTo>
                    <a:pt x="249" y="138"/>
                  </a:lnTo>
                  <a:lnTo>
                    <a:pt x="256" y="145"/>
                  </a:lnTo>
                  <a:lnTo>
                    <a:pt x="263" y="150"/>
                  </a:lnTo>
                  <a:lnTo>
                    <a:pt x="273" y="155"/>
                  </a:lnTo>
                  <a:lnTo>
                    <a:pt x="284" y="159"/>
                  </a:lnTo>
                  <a:lnTo>
                    <a:pt x="293" y="159"/>
                  </a:lnTo>
                  <a:lnTo>
                    <a:pt x="303" y="159"/>
                  </a:lnTo>
                  <a:lnTo>
                    <a:pt x="314" y="158"/>
                  </a:lnTo>
                  <a:lnTo>
                    <a:pt x="325" y="156"/>
                  </a:lnTo>
                  <a:lnTo>
                    <a:pt x="335" y="152"/>
                  </a:lnTo>
                  <a:lnTo>
                    <a:pt x="345" y="148"/>
                  </a:lnTo>
                  <a:lnTo>
                    <a:pt x="353" y="142"/>
                  </a:lnTo>
                  <a:lnTo>
                    <a:pt x="359" y="134"/>
                  </a:lnTo>
                  <a:lnTo>
                    <a:pt x="363" y="129"/>
                  </a:lnTo>
                  <a:lnTo>
                    <a:pt x="365" y="124"/>
                  </a:lnTo>
                  <a:lnTo>
                    <a:pt x="366" y="119"/>
                  </a:lnTo>
                  <a:lnTo>
                    <a:pt x="366" y="113"/>
                  </a:lnTo>
                  <a:lnTo>
                    <a:pt x="366" y="108"/>
                  </a:lnTo>
                  <a:lnTo>
                    <a:pt x="365" y="102"/>
                  </a:lnTo>
                  <a:lnTo>
                    <a:pt x="364" y="96"/>
                  </a:lnTo>
                  <a:lnTo>
                    <a:pt x="361" y="91"/>
                  </a:lnTo>
                  <a:lnTo>
                    <a:pt x="359" y="86"/>
                  </a:lnTo>
                  <a:lnTo>
                    <a:pt x="357" y="79"/>
                  </a:lnTo>
                  <a:lnTo>
                    <a:pt x="354" y="73"/>
                  </a:lnTo>
                  <a:lnTo>
                    <a:pt x="354" y="68"/>
                  </a:lnTo>
                  <a:lnTo>
                    <a:pt x="352" y="62"/>
                  </a:lnTo>
                  <a:lnTo>
                    <a:pt x="351" y="57"/>
                  </a:lnTo>
                  <a:lnTo>
                    <a:pt x="351" y="51"/>
                  </a:lnTo>
                  <a:lnTo>
                    <a:pt x="352" y="44"/>
                  </a:lnTo>
                  <a:lnTo>
                    <a:pt x="357" y="39"/>
                  </a:lnTo>
                  <a:lnTo>
                    <a:pt x="363" y="34"/>
                  </a:lnTo>
                  <a:lnTo>
                    <a:pt x="369" y="30"/>
                  </a:lnTo>
                  <a:lnTo>
                    <a:pt x="376" y="26"/>
                  </a:lnTo>
                  <a:lnTo>
                    <a:pt x="383" y="22"/>
                  </a:lnTo>
                  <a:lnTo>
                    <a:pt x="391" y="19"/>
                  </a:lnTo>
                  <a:lnTo>
                    <a:pt x="398" y="17"/>
                  </a:lnTo>
                  <a:lnTo>
                    <a:pt x="407" y="14"/>
                  </a:lnTo>
                  <a:lnTo>
                    <a:pt x="414" y="12"/>
                  </a:lnTo>
                  <a:lnTo>
                    <a:pt x="422" y="10"/>
                  </a:lnTo>
                  <a:lnTo>
                    <a:pt x="431" y="9"/>
                  </a:lnTo>
                  <a:lnTo>
                    <a:pt x="439" y="7"/>
                  </a:lnTo>
                  <a:lnTo>
                    <a:pt x="448" y="5"/>
                  </a:lnTo>
                  <a:lnTo>
                    <a:pt x="456" y="3"/>
                  </a:lnTo>
                  <a:lnTo>
                    <a:pt x="464" y="2"/>
                  </a:lnTo>
                  <a:lnTo>
                    <a:pt x="472" y="0"/>
                  </a:lnTo>
                  <a:lnTo>
                    <a:pt x="474" y="5"/>
                  </a:lnTo>
                  <a:lnTo>
                    <a:pt x="476" y="11"/>
                  </a:lnTo>
                  <a:lnTo>
                    <a:pt x="477" y="17"/>
                  </a:lnTo>
                  <a:lnTo>
                    <a:pt x="478" y="24"/>
                  </a:lnTo>
                  <a:lnTo>
                    <a:pt x="478" y="30"/>
                  </a:lnTo>
                  <a:lnTo>
                    <a:pt x="479" y="37"/>
                  </a:lnTo>
                  <a:lnTo>
                    <a:pt x="479" y="44"/>
                  </a:lnTo>
                  <a:lnTo>
                    <a:pt x="479" y="51"/>
                  </a:lnTo>
                  <a:lnTo>
                    <a:pt x="479" y="57"/>
                  </a:lnTo>
                  <a:lnTo>
                    <a:pt x="481" y="64"/>
                  </a:lnTo>
                  <a:lnTo>
                    <a:pt x="483" y="70"/>
                  </a:lnTo>
                  <a:lnTo>
                    <a:pt x="485" y="76"/>
                  </a:lnTo>
                  <a:lnTo>
                    <a:pt x="488" y="82"/>
                  </a:lnTo>
                  <a:lnTo>
                    <a:pt x="493" y="88"/>
                  </a:lnTo>
                  <a:lnTo>
                    <a:pt x="499" y="92"/>
                  </a:lnTo>
                  <a:lnTo>
                    <a:pt x="507" y="97"/>
                  </a:lnTo>
                  <a:lnTo>
                    <a:pt x="512" y="99"/>
                  </a:lnTo>
                  <a:lnTo>
                    <a:pt x="517" y="101"/>
                  </a:lnTo>
                  <a:lnTo>
                    <a:pt x="523" y="102"/>
                  </a:lnTo>
                  <a:lnTo>
                    <a:pt x="529" y="102"/>
                  </a:lnTo>
                  <a:lnTo>
                    <a:pt x="535" y="101"/>
                  </a:lnTo>
                  <a:lnTo>
                    <a:pt x="541" y="99"/>
                  </a:lnTo>
                  <a:lnTo>
                    <a:pt x="547" y="98"/>
                  </a:lnTo>
                  <a:lnTo>
                    <a:pt x="554" y="97"/>
                  </a:lnTo>
                  <a:lnTo>
                    <a:pt x="560" y="95"/>
                  </a:lnTo>
                  <a:lnTo>
                    <a:pt x="566" y="94"/>
                  </a:lnTo>
                  <a:lnTo>
                    <a:pt x="572" y="92"/>
                  </a:lnTo>
                  <a:lnTo>
                    <a:pt x="579" y="92"/>
                  </a:lnTo>
                  <a:lnTo>
                    <a:pt x="584" y="92"/>
                  </a:lnTo>
                  <a:lnTo>
                    <a:pt x="591" y="92"/>
                  </a:lnTo>
                  <a:lnTo>
                    <a:pt x="598" y="94"/>
                  </a:lnTo>
                  <a:lnTo>
                    <a:pt x="603" y="97"/>
                  </a:lnTo>
                  <a:lnTo>
                    <a:pt x="610" y="102"/>
                  </a:lnTo>
                  <a:lnTo>
                    <a:pt x="614" y="109"/>
                  </a:lnTo>
                  <a:lnTo>
                    <a:pt x="618" y="117"/>
                  </a:lnTo>
                  <a:lnTo>
                    <a:pt x="620" y="125"/>
                  </a:lnTo>
                  <a:lnTo>
                    <a:pt x="621" y="133"/>
                  </a:lnTo>
                  <a:lnTo>
                    <a:pt x="622" y="142"/>
                  </a:lnTo>
                  <a:lnTo>
                    <a:pt x="623" y="151"/>
                  </a:lnTo>
                  <a:lnTo>
                    <a:pt x="623" y="159"/>
                  </a:lnTo>
                  <a:lnTo>
                    <a:pt x="621" y="162"/>
                  </a:lnTo>
                  <a:lnTo>
                    <a:pt x="619" y="165"/>
                  </a:lnTo>
                  <a:lnTo>
                    <a:pt x="618" y="169"/>
                  </a:lnTo>
                  <a:lnTo>
                    <a:pt x="615" y="172"/>
                  </a:lnTo>
                  <a:lnTo>
                    <a:pt x="612" y="175"/>
                  </a:lnTo>
                  <a:lnTo>
                    <a:pt x="608" y="178"/>
                  </a:lnTo>
                  <a:lnTo>
                    <a:pt x="604" y="181"/>
                  </a:lnTo>
                  <a:lnTo>
                    <a:pt x="599" y="183"/>
                  </a:lnTo>
                  <a:lnTo>
                    <a:pt x="591" y="184"/>
                  </a:lnTo>
                  <a:lnTo>
                    <a:pt x="582" y="184"/>
                  </a:lnTo>
                  <a:lnTo>
                    <a:pt x="573" y="183"/>
                  </a:lnTo>
                  <a:lnTo>
                    <a:pt x="564" y="182"/>
                  </a:lnTo>
                  <a:lnTo>
                    <a:pt x="554" y="181"/>
                  </a:lnTo>
                  <a:lnTo>
                    <a:pt x="545" y="182"/>
                  </a:lnTo>
                  <a:lnTo>
                    <a:pt x="535" y="183"/>
                  </a:lnTo>
                  <a:lnTo>
                    <a:pt x="524" y="186"/>
                  </a:lnTo>
                  <a:lnTo>
                    <a:pt x="523" y="188"/>
                  </a:lnTo>
                  <a:lnTo>
                    <a:pt x="521" y="191"/>
                  </a:lnTo>
                  <a:lnTo>
                    <a:pt x="519" y="192"/>
                  </a:lnTo>
                  <a:lnTo>
                    <a:pt x="517" y="194"/>
                  </a:lnTo>
                  <a:lnTo>
                    <a:pt x="514" y="197"/>
                  </a:lnTo>
                  <a:lnTo>
                    <a:pt x="512" y="199"/>
                  </a:lnTo>
                  <a:lnTo>
                    <a:pt x="509" y="203"/>
                  </a:lnTo>
                  <a:lnTo>
                    <a:pt x="507" y="207"/>
                  </a:lnTo>
                  <a:lnTo>
                    <a:pt x="524" y="331"/>
                  </a:lnTo>
                  <a:lnTo>
                    <a:pt x="519" y="333"/>
                  </a:lnTo>
                  <a:lnTo>
                    <a:pt x="512" y="335"/>
                  </a:lnTo>
                  <a:lnTo>
                    <a:pt x="507" y="338"/>
                  </a:lnTo>
                  <a:lnTo>
                    <a:pt x="500" y="339"/>
                  </a:lnTo>
                  <a:lnTo>
                    <a:pt x="493" y="341"/>
                  </a:lnTo>
                  <a:lnTo>
                    <a:pt x="486" y="342"/>
                  </a:lnTo>
                  <a:lnTo>
                    <a:pt x="479" y="343"/>
                  </a:lnTo>
                  <a:lnTo>
                    <a:pt x="471" y="344"/>
                  </a:lnTo>
                  <a:lnTo>
                    <a:pt x="464" y="344"/>
                  </a:lnTo>
                  <a:lnTo>
                    <a:pt x="456" y="344"/>
                  </a:lnTo>
                  <a:lnTo>
                    <a:pt x="449" y="344"/>
                  </a:lnTo>
                  <a:lnTo>
                    <a:pt x="441" y="344"/>
                  </a:lnTo>
                  <a:lnTo>
                    <a:pt x="433" y="342"/>
                  </a:lnTo>
                  <a:lnTo>
                    <a:pt x="426" y="341"/>
                  </a:lnTo>
                  <a:lnTo>
                    <a:pt x="419" y="340"/>
                  </a:lnTo>
                  <a:lnTo>
                    <a:pt x="412" y="338"/>
                  </a:lnTo>
                  <a:lnTo>
                    <a:pt x="408" y="333"/>
                  </a:lnTo>
                  <a:lnTo>
                    <a:pt x="405" y="328"/>
                  </a:lnTo>
                  <a:lnTo>
                    <a:pt x="403" y="322"/>
                  </a:lnTo>
                  <a:lnTo>
                    <a:pt x="402" y="316"/>
                  </a:lnTo>
                  <a:lnTo>
                    <a:pt x="402" y="311"/>
                  </a:lnTo>
                  <a:lnTo>
                    <a:pt x="401" y="306"/>
                  </a:lnTo>
                  <a:lnTo>
                    <a:pt x="401" y="300"/>
                  </a:lnTo>
                  <a:lnTo>
                    <a:pt x="401" y="294"/>
                  </a:lnTo>
                  <a:lnTo>
                    <a:pt x="402" y="289"/>
                  </a:lnTo>
                  <a:lnTo>
                    <a:pt x="402" y="283"/>
                  </a:lnTo>
                  <a:lnTo>
                    <a:pt x="402" y="277"/>
                  </a:lnTo>
                  <a:lnTo>
                    <a:pt x="401" y="271"/>
                  </a:lnTo>
                  <a:lnTo>
                    <a:pt x="400" y="266"/>
                  </a:lnTo>
                  <a:lnTo>
                    <a:pt x="398" y="260"/>
                  </a:lnTo>
                  <a:lnTo>
                    <a:pt x="397" y="254"/>
                  </a:lnTo>
                  <a:lnTo>
                    <a:pt x="393" y="248"/>
                  </a:lnTo>
                  <a:lnTo>
                    <a:pt x="388" y="244"/>
                  </a:lnTo>
                  <a:lnTo>
                    <a:pt x="381" y="240"/>
                  </a:lnTo>
                  <a:lnTo>
                    <a:pt x="374" y="238"/>
                  </a:lnTo>
                  <a:lnTo>
                    <a:pt x="367" y="236"/>
                  </a:lnTo>
                  <a:lnTo>
                    <a:pt x="360" y="235"/>
                  </a:lnTo>
                  <a:lnTo>
                    <a:pt x="353" y="235"/>
                  </a:lnTo>
                  <a:lnTo>
                    <a:pt x="345" y="235"/>
                  </a:lnTo>
                  <a:lnTo>
                    <a:pt x="337" y="236"/>
                  </a:lnTo>
                  <a:lnTo>
                    <a:pt x="329" y="237"/>
                  </a:lnTo>
                  <a:lnTo>
                    <a:pt x="321" y="239"/>
                  </a:lnTo>
                  <a:lnTo>
                    <a:pt x="313" y="241"/>
                  </a:lnTo>
                  <a:lnTo>
                    <a:pt x="306" y="243"/>
                  </a:lnTo>
                  <a:lnTo>
                    <a:pt x="297" y="245"/>
                  </a:lnTo>
                  <a:lnTo>
                    <a:pt x="289" y="248"/>
                  </a:lnTo>
                  <a:lnTo>
                    <a:pt x="281" y="250"/>
                  </a:lnTo>
                  <a:lnTo>
                    <a:pt x="273" y="252"/>
                  </a:lnTo>
                  <a:lnTo>
                    <a:pt x="270" y="255"/>
                  </a:lnTo>
                  <a:lnTo>
                    <a:pt x="267" y="260"/>
                  </a:lnTo>
                  <a:lnTo>
                    <a:pt x="263" y="264"/>
                  </a:lnTo>
                  <a:lnTo>
                    <a:pt x="260" y="270"/>
                  </a:lnTo>
                  <a:lnTo>
                    <a:pt x="258" y="276"/>
                  </a:lnTo>
                  <a:lnTo>
                    <a:pt x="258" y="282"/>
                  </a:lnTo>
                  <a:lnTo>
                    <a:pt x="258" y="287"/>
                  </a:lnTo>
                  <a:lnTo>
                    <a:pt x="262" y="293"/>
                  </a:lnTo>
                  <a:lnTo>
                    <a:pt x="265" y="299"/>
                  </a:lnTo>
                  <a:lnTo>
                    <a:pt x="268" y="304"/>
                  </a:lnTo>
                  <a:lnTo>
                    <a:pt x="271" y="310"/>
                  </a:lnTo>
                  <a:lnTo>
                    <a:pt x="273" y="316"/>
                  </a:lnTo>
                  <a:lnTo>
                    <a:pt x="276" y="322"/>
                  </a:lnTo>
                  <a:lnTo>
                    <a:pt x="277" y="328"/>
                  </a:lnTo>
                  <a:lnTo>
                    <a:pt x="277" y="334"/>
                  </a:lnTo>
                  <a:lnTo>
                    <a:pt x="277" y="341"/>
                  </a:lnTo>
                  <a:lnTo>
                    <a:pt x="266" y="355"/>
                  </a:lnTo>
                  <a:lnTo>
                    <a:pt x="257" y="360"/>
                  </a:lnTo>
                  <a:lnTo>
                    <a:pt x="248" y="362"/>
                  </a:lnTo>
                  <a:lnTo>
                    <a:pt x="239" y="363"/>
                  </a:lnTo>
                  <a:lnTo>
                    <a:pt x="230" y="363"/>
                  </a:lnTo>
                  <a:lnTo>
                    <a:pt x="220" y="364"/>
                  </a:lnTo>
                  <a:lnTo>
                    <a:pt x="210" y="364"/>
                  </a:lnTo>
                  <a:lnTo>
                    <a:pt x="201" y="366"/>
                  </a:lnTo>
                  <a:lnTo>
                    <a:pt x="191" y="37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grayWhite">
            <a:xfrm>
              <a:off x="0" y="706"/>
              <a:ext cx="506" cy="470"/>
            </a:xfrm>
            <a:custGeom>
              <a:avLst/>
              <a:gdLst>
                <a:gd name="T0" fmla="*/ 229 w 506"/>
                <a:gd name="T1" fmla="*/ 453 h 470"/>
                <a:gd name="T2" fmla="*/ 200 w 506"/>
                <a:gd name="T3" fmla="*/ 429 h 470"/>
                <a:gd name="T4" fmla="*/ 175 w 506"/>
                <a:gd name="T5" fmla="*/ 402 h 470"/>
                <a:gd name="T6" fmla="*/ 158 w 506"/>
                <a:gd name="T7" fmla="*/ 368 h 470"/>
                <a:gd name="T8" fmla="*/ 241 w 506"/>
                <a:gd name="T9" fmla="*/ 275 h 470"/>
                <a:gd name="T10" fmla="*/ 224 w 506"/>
                <a:gd name="T11" fmla="*/ 248 h 470"/>
                <a:gd name="T12" fmla="*/ 198 w 506"/>
                <a:gd name="T13" fmla="*/ 228 h 470"/>
                <a:gd name="T14" fmla="*/ 166 w 506"/>
                <a:gd name="T15" fmla="*/ 214 h 470"/>
                <a:gd name="T16" fmla="*/ 139 w 506"/>
                <a:gd name="T17" fmla="*/ 217 h 470"/>
                <a:gd name="T18" fmla="*/ 128 w 506"/>
                <a:gd name="T19" fmla="*/ 238 h 470"/>
                <a:gd name="T20" fmla="*/ 120 w 506"/>
                <a:gd name="T21" fmla="*/ 262 h 470"/>
                <a:gd name="T22" fmla="*/ 104 w 506"/>
                <a:gd name="T23" fmla="*/ 283 h 470"/>
                <a:gd name="T24" fmla="*/ 77 w 506"/>
                <a:gd name="T25" fmla="*/ 291 h 470"/>
                <a:gd name="T26" fmla="*/ 53 w 506"/>
                <a:gd name="T27" fmla="*/ 288 h 470"/>
                <a:gd name="T28" fmla="*/ 31 w 506"/>
                <a:gd name="T29" fmla="*/ 275 h 470"/>
                <a:gd name="T30" fmla="*/ 12 w 506"/>
                <a:gd name="T31" fmla="*/ 257 h 470"/>
                <a:gd name="T32" fmla="*/ 61 w 506"/>
                <a:gd name="T33" fmla="*/ 109 h 470"/>
                <a:gd name="T34" fmla="*/ 24 w 506"/>
                <a:gd name="T35" fmla="*/ 85 h 470"/>
                <a:gd name="T36" fmla="*/ 0 w 506"/>
                <a:gd name="T37" fmla="*/ 53 h 470"/>
                <a:gd name="T38" fmla="*/ 19 w 506"/>
                <a:gd name="T39" fmla="*/ 22 h 470"/>
                <a:gd name="T40" fmla="*/ 54 w 506"/>
                <a:gd name="T41" fmla="*/ 0 h 470"/>
                <a:gd name="T42" fmla="*/ 82 w 506"/>
                <a:gd name="T43" fmla="*/ 6 h 470"/>
                <a:gd name="T44" fmla="*/ 103 w 506"/>
                <a:gd name="T45" fmla="*/ 29 h 470"/>
                <a:gd name="T46" fmla="*/ 132 w 506"/>
                <a:gd name="T47" fmla="*/ 57 h 470"/>
                <a:gd name="T48" fmla="*/ 175 w 506"/>
                <a:gd name="T49" fmla="*/ 64 h 470"/>
                <a:gd name="T50" fmla="*/ 215 w 506"/>
                <a:gd name="T51" fmla="*/ 43 h 470"/>
                <a:gd name="T52" fmla="*/ 243 w 506"/>
                <a:gd name="T53" fmla="*/ 16 h 470"/>
                <a:gd name="T54" fmla="*/ 265 w 506"/>
                <a:gd name="T55" fmla="*/ 22 h 470"/>
                <a:gd name="T56" fmla="*/ 284 w 506"/>
                <a:gd name="T57" fmla="*/ 34 h 470"/>
                <a:gd name="T58" fmla="*/ 301 w 506"/>
                <a:gd name="T59" fmla="*/ 52 h 470"/>
                <a:gd name="T60" fmla="*/ 318 w 506"/>
                <a:gd name="T61" fmla="*/ 72 h 470"/>
                <a:gd name="T62" fmla="*/ 314 w 506"/>
                <a:gd name="T63" fmla="*/ 98 h 470"/>
                <a:gd name="T64" fmla="*/ 296 w 506"/>
                <a:gd name="T65" fmla="*/ 115 h 470"/>
                <a:gd name="T66" fmla="*/ 278 w 506"/>
                <a:gd name="T67" fmla="*/ 123 h 470"/>
                <a:gd name="T68" fmla="*/ 260 w 506"/>
                <a:gd name="T69" fmla="*/ 130 h 470"/>
                <a:gd name="T70" fmla="*/ 249 w 506"/>
                <a:gd name="T71" fmla="*/ 152 h 470"/>
                <a:gd name="T72" fmla="*/ 257 w 506"/>
                <a:gd name="T73" fmla="*/ 180 h 470"/>
                <a:gd name="T74" fmla="*/ 288 w 506"/>
                <a:gd name="T75" fmla="*/ 210 h 470"/>
                <a:gd name="T76" fmla="*/ 321 w 506"/>
                <a:gd name="T77" fmla="*/ 231 h 470"/>
                <a:gd name="T78" fmla="*/ 339 w 506"/>
                <a:gd name="T79" fmla="*/ 231 h 470"/>
                <a:gd name="T80" fmla="*/ 358 w 506"/>
                <a:gd name="T81" fmla="*/ 228 h 470"/>
                <a:gd name="T82" fmla="*/ 377 w 506"/>
                <a:gd name="T83" fmla="*/ 200 h 470"/>
                <a:gd name="T84" fmla="*/ 385 w 506"/>
                <a:gd name="T85" fmla="*/ 171 h 470"/>
                <a:gd name="T86" fmla="*/ 404 w 506"/>
                <a:gd name="T87" fmla="*/ 158 h 470"/>
                <a:gd name="T88" fmla="*/ 497 w 506"/>
                <a:gd name="T89" fmla="*/ 213 h 470"/>
                <a:gd name="T90" fmla="*/ 482 w 506"/>
                <a:gd name="T91" fmla="*/ 238 h 470"/>
                <a:gd name="T92" fmla="*/ 458 w 506"/>
                <a:gd name="T93" fmla="*/ 259 h 470"/>
                <a:gd name="T94" fmla="*/ 438 w 506"/>
                <a:gd name="T95" fmla="*/ 282 h 470"/>
                <a:gd name="T96" fmla="*/ 434 w 506"/>
                <a:gd name="T97" fmla="*/ 313 h 470"/>
                <a:gd name="T98" fmla="*/ 467 w 506"/>
                <a:gd name="T99" fmla="*/ 339 h 470"/>
                <a:gd name="T100" fmla="*/ 505 w 506"/>
                <a:gd name="T101" fmla="*/ 362 h 470"/>
                <a:gd name="T102" fmla="*/ 329 w 506"/>
                <a:gd name="T103" fmla="*/ 370 h 470"/>
                <a:gd name="T104" fmla="*/ 306 w 506"/>
                <a:gd name="T105" fmla="*/ 395 h 470"/>
                <a:gd name="T106" fmla="*/ 287 w 506"/>
                <a:gd name="T107" fmla="*/ 423 h 470"/>
                <a:gd name="T108" fmla="*/ 267 w 506"/>
                <a:gd name="T109" fmla="*/ 452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6" h="470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grayWhite">
            <a:xfrm>
              <a:off x="538" y="441"/>
              <a:ext cx="512" cy="509"/>
            </a:xfrm>
            <a:custGeom>
              <a:avLst/>
              <a:gdLst>
                <a:gd name="T0" fmla="*/ 67 w 512"/>
                <a:gd name="T1" fmla="*/ 492 h 509"/>
                <a:gd name="T2" fmla="*/ 45 w 512"/>
                <a:gd name="T3" fmla="*/ 451 h 509"/>
                <a:gd name="T4" fmla="*/ 68 w 512"/>
                <a:gd name="T5" fmla="*/ 418 h 509"/>
                <a:gd name="T6" fmla="*/ 106 w 512"/>
                <a:gd name="T7" fmla="*/ 391 h 509"/>
                <a:gd name="T8" fmla="*/ 105 w 512"/>
                <a:gd name="T9" fmla="*/ 352 h 509"/>
                <a:gd name="T10" fmla="*/ 79 w 512"/>
                <a:gd name="T11" fmla="*/ 324 h 509"/>
                <a:gd name="T12" fmla="*/ 44 w 512"/>
                <a:gd name="T13" fmla="*/ 302 h 509"/>
                <a:gd name="T14" fmla="*/ 7 w 512"/>
                <a:gd name="T15" fmla="*/ 280 h 509"/>
                <a:gd name="T16" fmla="*/ 2 w 512"/>
                <a:gd name="T17" fmla="*/ 258 h 509"/>
                <a:gd name="T18" fmla="*/ 13 w 512"/>
                <a:gd name="T19" fmla="*/ 239 h 509"/>
                <a:gd name="T20" fmla="*/ 29 w 512"/>
                <a:gd name="T21" fmla="*/ 220 h 509"/>
                <a:gd name="T22" fmla="*/ 43 w 512"/>
                <a:gd name="T23" fmla="*/ 201 h 509"/>
                <a:gd name="T24" fmla="*/ 65 w 512"/>
                <a:gd name="T25" fmla="*/ 184 h 509"/>
                <a:gd name="T26" fmla="*/ 100 w 512"/>
                <a:gd name="T27" fmla="*/ 191 h 509"/>
                <a:gd name="T28" fmla="*/ 124 w 512"/>
                <a:gd name="T29" fmla="*/ 210 h 509"/>
                <a:gd name="T30" fmla="*/ 150 w 512"/>
                <a:gd name="T31" fmla="*/ 233 h 509"/>
                <a:gd name="T32" fmla="*/ 179 w 512"/>
                <a:gd name="T33" fmla="*/ 232 h 509"/>
                <a:gd name="T34" fmla="*/ 207 w 512"/>
                <a:gd name="T35" fmla="*/ 223 h 509"/>
                <a:gd name="T36" fmla="*/ 230 w 512"/>
                <a:gd name="T37" fmla="*/ 198 h 509"/>
                <a:gd name="T38" fmla="*/ 242 w 512"/>
                <a:gd name="T39" fmla="*/ 165 h 509"/>
                <a:gd name="T40" fmla="*/ 226 w 512"/>
                <a:gd name="T41" fmla="*/ 143 h 509"/>
                <a:gd name="T42" fmla="*/ 203 w 512"/>
                <a:gd name="T43" fmla="*/ 132 h 509"/>
                <a:gd name="T44" fmla="*/ 176 w 512"/>
                <a:gd name="T45" fmla="*/ 122 h 509"/>
                <a:gd name="T46" fmla="*/ 153 w 512"/>
                <a:gd name="T47" fmla="*/ 111 h 509"/>
                <a:gd name="T48" fmla="*/ 142 w 512"/>
                <a:gd name="T49" fmla="*/ 80 h 509"/>
                <a:gd name="T50" fmla="*/ 163 w 512"/>
                <a:gd name="T51" fmla="*/ 50 h 509"/>
                <a:gd name="T52" fmla="*/ 187 w 512"/>
                <a:gd name="T53" fmla="*/ 36 h 509"/>
                <a:gd name="T54" fmla="*/ 211 w 512"/>
                <a:gd name="T55" fmla="*/ 18 h 509"/>
                <a:gd name="T56" fmla="*/ 243 w 512"/>
                <a:gd name="T57" fmla="*/ 28 h 509"/>
                <a:gd name="T58" fmla="*/ 277 w 512"/>
                <a:gd name="T59" fmla="*/ 54 h 509"/>
                <a:gd name="T60" fmla="*/ 314 w 512"/>
                <a:gd name="T61" fmla="*/ 72 h 509"/>
                <a:gd name="T62" fmla="*/ 355 w 512"/>
                <a:gd name="T63" fmla="*/ 68 h 509"/>
                <a:gd name="T64" fmla="*/ 382 w 512"/>
                <a:gd name="T65" fmla="*/ 36 h 509"/>
                <a:gd name="T66" fmla="*/ 411 w 512"/>
                <a:gd name="T67" fmla="*/ 3 h 509"/>
                <a:gd name="T68" fmla="*/ 453 w 512"/>
                <a:gd name="T69" fmla="*/ 10 h 509"/>
                <a:gd name="T70" fmla="*/ 486 w 512"/>
                <a:gd name="T71" fmla="*/ 36 h 509"/>
                <a:gd name="T72" fmla="*/ 489 w 512"/>
                <a:gd name="T73" fmla="*/ 68 h 509"/>
                <a:gd name="T74" fmla="*/ 466 w 512"/>
                <a:gd name="T75" fmla="*/ 88 h 509"/>
                <a:gd name="T76" fmla="*/ 437 w 512"/>
                <a:gd name="T77" fmla="*/ 107 h 509"/>
                <a:gd name="T78" fmla="*/ 422 w 512"/>
                <a:gd name="T79" fmla="*/ 133 h 509"/>
                <a:gd name="T80" fmla="*/ 419 w 512"/>
                <a:gd name="T81" fmla="*/ 317 h 509"/>
                <a:gd name="T82" fmla="*/ 388 w 512"/>
                <a:gd name="T83" fmla="*/ 302 h 509"/>
                <a:gd name="T84" fmla="*/ 364 w 512"/>
                <a:gd name="T85" fmla="*/ 273 h 509"/>
                <a:gd name="T86" fmla="*/ 336 w 512"/>
                <a:gd name="T87" fmla="*/ 250 h 509"/>
                <a:gd name="T88" fmla="*/ 299 w 512"/>
                <a:gd name="T89" fmla="*/ 252 h 509"/>
                <a:gd name="T90" fmla="*/ 275 w 512"/>
                <a:gd name="T91" fmla="*/ 270 h 509"/>
                <a:gd name="T92" fmla="*/ 255 w 512"/>
                <a:gd name="T93" fmla="*/ 294 h 509"/>
                <a:gd name="T94" fmla="*/ 242 w 512"/>
                <a:gd name="T95" fmla="*/ 323 h 509"/>
                <a:gd name="T96" fmla="*/ 241 w 512"/>
                <a:gd name="T97" fmla="*/ 353 h 509"/>
                <a:gd name="T98" fmla="*/ 257 w 512"/>
                <a:gd name="T99" fmla="*/ 364 h 509"/>
                <a:gd name="T100" fmla="*/ 279 w 512"/>
                <a:gd name="T101" fmla="*/ 368 h 509"/>
                <a:gd name="T102" fmla="*/ 304 w 512"/>
                <a:gd name="T103" fmla="*/ 370 h 509"/>
                <a:gd name="T104" fmla="*/ 330 w 512"/>
                <a:gd name="T105" fmla="*/ 376 h 509"/>
                <a:gd name="T106" fmla="*/ 353 w 512"/>
                <a:gd name="T107" fmla="*/ 407 h 509"/>
                <a:gd name="T108" fmla="*/ 352 w 512"/>
                <a:gd name="T109" fmla="*/ 443 h 509"/>
                <a:gd name="T110" fmla="*/ 334 w 512"/>
                <a:gd name="T111" fmla="*/ 462 h 509"/>
                <a:gd name="T112" fmla="*/ 311 w 512"/>
                <a:gd name="T113" fmla="*/ 479 h 509"/>
                <a:gd name="T114" fmla="*/ 278 w 512"/>
                <a:gd name="T115" fmla="*/ 465 h 509"/>
                <a:gd name="T116" fmla="*/ 241 w 512"/>
                <a:gd name="T117" fmla="*/ 445 h 509"/>
                <a:gd name="T118" fmla="*/ 202 w 512"/>
                <a:gd name="T119" fmla="*/ 432 h 509"/>
                <a:gd name="T120" fmla="*/ 98 w 512"/>
                <a:gd name="T121" fmla="*/ 50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2" h="509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grayWhite">
            <a:xfrm>
              <a:off x="459" y="2344"/>
              <a:ext cx="506" cy="470"/>
            </a:xfrm>
            <a:custGeom>
              <a:avLst/>
              <a:gdLst>
                <a:gd name="T0" fmla="*/ 229 w 506"/>
                <a:gd name="T1" fmla="*/ 453 h 470"/>
                <a:gd name="T2" fmla="*/ 200 w 506"/>
                <a:gd name="T3" fmla="*/ 429 h 470"/>
                <a:gd name="T4" fmla="*/ 175 w 506"/>
                <a:gd name="T5" fmla="*/ 402 h 470"/>
                <a:gd name="T6" fmla="*/ 158 w 506"/>
                <a:gd name="T7" fmla="*/ 368 h 470"/>
                <a:gd name="T8" fmla="*/ 241 w 506"/>
                <a:gd name="T9" fmla="*/ 275 h 470"/>
                <a:gd name="T10" fmla="*/ 224 w 506"/>
                <a:gd name="T11" fmla="*/ 248 h 470"/>
                <a:gd name="T12" fmla="*/ 198 w 506"/>
                <a:gd name="T13" fmla="*/ 228 h 470"/>
                <a:gd name="T14" fmla="*/ 166 w 506"/>
                <a:gd name="T15" fmla="*/ 214 h 470"/>
                <a:gd name="T16" fmla="*/ 139 w 506"/>
                <a:gd name="T17" fmla="*/ 217 h 470"/>
                <a:gd name="T18" fmla="*/ 128 w 506"/>
                <a:gd name="T19" fmla="*/ 238 h 470"/>
                <a:gd name="T20" fmla="*/ 120 w 506"/>
                <a:gd name="T21" fmla="*/ 262 h 470"/>
                <a:gd name="T22" fmla="*/ 104 w 506"/>
                <a:gd name="T23" fmla="*/ 283 h 470"/>
                <a:gd name="T24" fmla="*/ 77 w 506"/>
                <a:gd name="T25" fmla="*/ 291 h 470"/>
                <a:gd name="T26" fmla="*/ 53 w 506"/>
                <a:gd name="T27" fmla="*/ 288 h 470"/>
                <a:gd name="T28" fmla="*/ 31 w 506"/>
                <a:gd name="T29" fmla="*/ 275 h 470"/>
                <a:gd name="T30" fmla="*/ 12 w 506"/>
                <a:gd name="T31" fmla="*/ 257 h 470"/>
                <a:gd name="T32" fmla="*/ 61 w 506"/>
                <a:gd name="T33" fmla="*/ 109 h 470"/>
                <a:gd name="T34" fmla="*/ 24 w 506"/>
                <a:gd name="T35" fmla="*/ 85 h 470"/>
                <a:gd name="T36" fmla="*/ 0 w 506"/>
                <a:gd name="T37" fmla="*/ 53 h 470"/>
                <a:gd name="T38" fmla="*/ 19 w 506"/>
                <a:gd name="T39" fmla="*/ 22 h 470"/>
                <a:gd name="T40" fmla="*/ 54 w 506"/>
                <a:gd name="T41" fmla="*/ 0 h 470"/>
                <a:gd name="T42" fmla="*/ 82 w 506"/>
                <a:gd name="T43" fmla="*/ 6 h 470"/>
                <a:gd name="T44" fmla="*/ 103 w 506"/>
                <a:gd name="T45" fmla="*/ 29 h 470"/>
                <a:gd name="T46" fmla="*/ 132 w 506"/>
                <a:gd name="T47" fmla="*/ 57 h 470"/>
                <a:gd name="T48" fmla="*/ 175 w 506"/>
                <a:gd name="T49" fmla="*/ 64 h 470"/>
                <a:gd name="T50" fmla="*/ 215 w 506"/>
                <a:gd name="T51" fmla="*/ 43 h 470"/>
                <a:gd name="T52" fmla="*/ 243 w 506"/>
                <a:gd name="T53" fmla="*/ 16 h 470"/>
                <a:gd name="T54" fmla="*/ 265 w 506"/>
                <a:gd name="T55" fmla="*/ 22 h 470"/>
                <a:gd name="T56" fmla="*/ 284 w 506"/>
                <a:gd name="T57" fmla="*/ 34 h 470"/>
                <a:gd name="T58" fmla="*/ 301 w 506"/>
                <a:gd name="T59" fmla="*/ 52 h 470"/>
                <a:gd name="T60" fmla="*/ 318 w 506"/>
                <a:gd name="T61" fmla="*/ 72 h 470"/>
                <a:gd name="T62" fmla="*/ 314 w 506"/>
                <a:gd name="T63" fmla="*/ 98 h 470"/>
                <a:gd name="T64" fmla="*/ 296 w 506"/>
                <a:gd name="T65" fmla="*/ 115 h 470"/>
                <a:gd name="T66" fmla="*/ 278 w 506"/>
                <a:gd name="T67" fmla="*/ 123 h 470"/>
                <a:gd name="T68" fmla="*/ 260 w 506"/>
                <a:gd name="T69" fmla="*/ 130 h 470"/>
                <a:gd name="T70" fmla="*/ 249 w 506"/>
                <a:gd name="T71" fmla="*/ 152 h 470"/>
                <a:gd name="T72" fmla="*/ 257 w 506"/>
                <a:gd name="T73" fmla="*/ 180 h 470"/>
                <a:gd name="T74" fmla="*/ 288 w 506"/>
                <a:gd name="T75" fmla="*/ 210 h 470"/>
                <a:gd name="T76" fmla="*/ 321 w 506"/>
                <a:gd name="T77" fmla="*/ 231 h 470"/>
                <a:gd name="T78" fmla="*/ 339 w 506"/>
                <a:gd name="T79" fmla="*/ 231 h 470"/>
                <a:gd name="T80" fmla="*/ 358 w 506"/>
                <a:gd name="T81" fmla="*/ 228 h 470"/>
                <a:gd name="T82" fmla="*/ 377 w 506"/>
                <a:gd name="T83" fmla="*/ 200 h 470"/>
                <a:gd name="T84" fmla="*/ 385 w 506"/>
                <a:gd name="T85" fmla="*/ 171 h 470"/>
                <a:gd name="T86" fmla="*/ 404 w 506"/>
                <a:gd name="T87" fmla="*/ 158 h 470"/>
                <a:gd name="T88" fmla="*/ 497 w 506"/>
                <a:gd name="T89" fmla="*/ 213 h 470"/>
                <a:gd name="T90" fmla="*/ 482 w 506"/>
                <a:gd name="T91" fmla="*/ 238 h 470"/>
                <a:gd name="T92" fmla="*/ 458 w 506"/>
                <a:gd name="T93" fmla="*/ 259 h 470"/>
                <a:gd name="T94" fmla="*/ 438 w 506"/>
                <a:gd name="T95" fmla="*/ 282 h 470"/>
                <a:gd name="T96" fmla="*/ 434 w 506"/>
                <a:gd name="T97" fmla="*/ 313 h 470"/>
                <a:gd name="T98" fmla="*/ 467 w 506"/>
                <a:gd name="T99" fmla="*/ 339 h 470"/>
                <a:gd name="T100" fmla="*/ 505 w 506"/>
                <a:gd name="T101" fmla="*/ 362 h 470"/>
                <a:gd name="T102" fmla="*/ 329 w 506"/>
                <a:gd name="T103" fmla="*/ 370 h 470"/>
                <a:gd name="T104" fmla="*/ 306 w 506"/>
                <a:gd name="T105" fmla="*/ 395 h 470"/>
                <a:gd name="T106" fmla="*/ 287 w 506"/>
                <a:gd name="T107" fmla="*/ 423 h 470"/>
                <a:gd name="T108" fmla="*/ 267 w 506"/>
                <a:gd name="T109" fmla="*/ 452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6" h="470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grayWhite">
            <a:xfrm>
              <a:off x="477" y="2884"/>
              <a:ext cx="447" cy="520"/>
            </a:xfrm>
            <a:custGeom>
              <a:avLst/>
              <a:gdLst>
                <a:gd name="T0" fmla="*/ 254 w 447"/>
                <a:gd name="T1" fmla="*/ 495 h 520"/>
                <a:gd name="T2" fmla="*/ 245 w 447"/>
                <a:gd name="T3" fmla="*/ 454 h 520"/>
                <a:gd name="T4" fmla="*/ 230 w 447"/>
                <a:gd name="T5" fmla="*/ 417 h 520"/>
                <a:gd name="T6" fmla="*/ 193 w 447"/>
                <a:gd name="T7" fmla="*/ 402 h 520"/>
                <a:gd name="T8" fmla="*/ 150 w 447"/>
                <a:gd name="T9" fmla="*/ 412 h 520"/>
                <a:gd name="T10" fmla="*/ 112 w 447"/>
                <a:gd name="T11" fmla="*/ 417 h 520"/>
                <a:gd name="T12" fmla="*/ 93 w 447"/>
                <a:gd name="T13" fmla="*/ 399 h 520"/>
                <a:gd name="T14" fmla="*/ 81 w 447"/>
                <a:gd name="T15" fmla="*/ 370 h 520"/>
                <a:gd name="T16" fmla="*/ 75 w 447"/>
                <a:gd name="T17" fmla="*/ 339 h 520"/>
                <a:gd name="T18" fmla="*/ 76 w 447"/>
                <a:gd name="T19" fmla="*/ 309 h 520"/>
                <a:gd name="T20" fmla="*/ 106 w 447"/>
                <a:gd name="T21" fmla="*/ 300 h 520"/>
                <a:gd name="T22" fmla="*/ 146 w 447"/>
                <a:gd name="T23" fmla="*/ 307 h 520"/>
                <a:gd name="T24" fmla="*/ 175 w 447"/>
                <a:gd name="T25" fmla="*/ 294 h 520"/>
                <a:gd name="T26" fmla="*/ 186 w 447"/>
                <a:gd name="T27" fmla="*/ 273 h 520"/>
                <a:gd name="T28" fmla="*/ 189 w 447"/>
                <a:gd name="T29" fmla="*/ 246 h 520"/>
                <a:gd name="T30" fmla="*/ 188 w 447"/>
                <a:gd name="T31" fmla="*/ 219 h 520"/>
                <a:gd name="T32" fmla="*/ 178 w 447"/>
                <a:gd name="T33" fmla="*/ 191 h 520"/>
                <a:gd name="T34" fmla="*/ 153 w 447"/>
                <a:gd name="T35" fmla="*/ 171 h 520"/>
                <a:gd name="T36" fmla="*/ 123 w 447"/>
                <a:gd name="T37" fmla="*/ 172 h 520"/>
                <a:gd name="T38" fmla="*/ 93 w 447"/>
                <a:gd name="T39" fmla="*/ 185 h 520"/>
                <a:gd name="T40" fmla="*/ 64 w 447"/>
                <a:gd name="T41" fmla="*/ 194 h 520"/>
                <a:gd name="T42" fmla="*/ 34 w 447"/>
                <a:gd name="T43" fmla="*/ 185 h 520"/>
                <a:gd name="T44" fmla="*/ 19 w 447"/>
                <a:gd name="T45" fmla="*/ 166 h 520"/>
                <a:gd name="T46" fmla="*/ 9 w 447"/>
                <a:gd name="T47" fmla="*/ 146 h 520"/>
                <a:gd name="T48" fmla="*/ 2 w 447"/>
                <a:gd name="T49" fmla="*/ 122 h 520"/>
                <a:gd name="T50" fmla="*/ 0 w 447"/>
                <a:gd name="T51" fmla="*/ 98 h 520"/>
                <a:gd name="T52" fmla="*/ 387 w 447"/>
                <a:gd name="T53" fmla="*/ 12 h 520"/>
                <a:gd name="T54" fmla="*/ 399 w 447"/>
                <a:gd name="T55" fmla="*/ 41 h 520"/>
                <a:gd name="T56" fmla="*/ 406 w 447"/>
                <a:gd name="T57" fmla="*/ 74 h 520"/>
                <a:gd name="T58" fmla="*/ 411 w 447"/>
                <a:gd name="T59" fmla="*/ 107 h 520"/>
                <a:gd name="T60" fmla="*/ 396 w 447"/>
                <a:gd name="T61" fmla="*/ 141 h 520"/>
                <a:gd name="T62" fmla="*/ 375 w 447"/>
                <a:gd name="T63" fmla="*/ 144 h 520"/>
                <a:gd name="T64" fmla="*/ 354 w 447"/>
                <a:gd name="T65" fmla="*/ 141 h 520"/>
                <a:gd name="T66" fmla="*/ 332 w 447"/>
                <a:gd name="T67" fmla="*/ 137 h 520"/>
                <a:gd name="T68" fmla="*/ 307 w 447"/>
                <a:gd name="T69" fmla="*/ 141 h 520"/>
                <a:gd name="T70" fmla="*/ 286 w 447"/>
                <a:gd name="T71" fmla="*/ 166 h 520"/>
                <a:gd name="T72" fmla="*/ 285 w 447"/>
                <a:gd name="T73" fmla="*/ 199 h 520"/>
                <a:gd name="T74" fmla="*/ 289 w 447"/>
                <a:gd name="T75" fmla="*/ 222 h 520"/>
                <a:gd name="T76" fmla="*/ 295 w 447"/>
                <a:gd name="T77" fmla="*/ 247 h 520"/>
                <a:gd name="T78" fmla="*/ 308 w 447"/>
                <a:gd name="T79" fmla="*/ 268 h 520"/>
                <a:gd name="T80" fmla="*/ 332 w 447"/>
                <a:gd name="T81" fmla="*/ 282 h 520"/>
                <a:gd name="T82" fmla="*/ 357 w 447"/>
                <a:gd name="T83" fmla="*/ 282 h 520"/>
                <a:gd name="T84" fmla="*/ 379 w 447"/>
                <a:gd name="T85" fmla="*/ 272 h 520"/>
                <a:gd name="T86" fmla="*/ 402 w 447"/>
                <a:gd name="T87" fmla="*/ 262 h 520"/>
                <a:gd name="T88" fmla="*/ 426 w 447"/>
                <a:gd name="T89" fmla="*/ 265 h 520"/>
                <a:gd name="T90" fmla="*/ 436 w 447"/>
                <a:gd name="T91" fmla="*/ 287 h 520"/>
                <a:gd name="T92" fmla="*/ 442 w 447"/>
                <a:gd name="T93" fmla="*/ 312 h 520"/>
                <a:gd name="T94" fmla="*/ 444 w 447"/>
                <a:gd name="T95" fmla="*/ 338 h 520"/>
                <a:gd name="T96" fmla="*/ 436 w 447"/>
                <a:gd name="T97" fmla="*/ 358 h 520"/>
                <a:gd name="T98" fmla="*/ 397 w 447"/>
                <a:gd name="T99" fmla="*/ 366 h 520"/>
                <a:gd name="T100" fmla="*/ 363 w 447"/>
                <a:gd name="T101" fmla="*/ 380 h 520"/>
                <a:gd name="T102" fmla="*/ 347 w 447"/>
                <a:gd name="T103" fmla="*/ 406 h 520"/>
                <a:gd name="T104" fmla="*/ 353 w 447"/>
                <a:gd name="T105" fmla="*/ 437 h 520"/>
                <a:gd name="T106" fmla="*/ 372 w 447"/>
                <a:gd name="T107" fmla="*/ 464 h 520"/>
                <a:gd name="T108" fmla="*/ 369 w 447"/>
                <a:gd name="T109" fmla="*/ 492 h 520"/>
                <a:gd name="T110" fmla="*/ 347 w 447"/>
                <a:gd name="T111" fmla="*/ 503 h 520"/>
                <a:gd name="T112" fmla="*/ 323 w 447"/>
                <a:gd name="T113" fmla="*/ 511 h 520"/>
                <a:gd name="T114" fmla="*/ 298 w 447"/>
                <a:gd name="T115" fmla="*/ 516 h 520"/>
                <a:gd name="T116" fmla="*/ 272 w 447"/>
                <a:gd name="T117" fmla="*/ 519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7" h="520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grayWhite">
            <a:xfrm>
              <a:off x="49" y="2440"/>
              <a:ext cx="409" cy="621"/>
            </a:xfrm>
            <a:custGeom>
              <a:avLst/>
              <a:gdLst>
                <a:gd name="T0" fmla="*/ 232 w 409"/>
                <a:gd name="T1" fmla="*/ 620 h 621"/>
                <a:gd name="T2" fmla="*/ 189 w 409"/>
                <a:gd name="T3" fmla="*/ 605 h 621"/>
                <a:gd name="T4" fmla="*/ 182 w 409"/>
                <a:gd name="T5" fmla="*/ 565 h 621"/>
                <a:gd name="T6" fmla="*/ 193 w 409"/>
                <a:gd name="T7" fmla="*/ 519 h 621"/>
                <a:gd name="T8" fmla="*/ 165 w 409"/>
                <a:gd name="T9" fmla="*/ 492 h 621"/>
                <a:gd name="T10" fmla="*/ 126 w 409"/>
                <a:gd name="T11" fmla="*/ 490 h 621"/>
                <a:gd name="T12" fmla="*/ 87 w 409"/>
                <a:gd name="T13" fmla="*/ 497 h 621"/>
                <a:gd name="T14" fmla="*/ 44 w 409"/>
                <a:gd name="T15" fmla="*/ 505 h 621"/>
                <a:gd name="T16" fmla="*/ 25 w 409"/>
                <a:gd name="T17" fmla="*/ 493 h 621"/>
                <a:gd name="T18" fmla="*/ 21 w 409"/>
                <a:gd name="T19" fmla="*/ 472 h 621"/>
                <a:gd name="T20" fmla="*/ 19 w 409"/>
                <a:gd name="T21" fmla="*/ 448 h 621"/>
                <a:gd name="T22" fmla="*/ 17 w 409"/>
                <a:gd name="T23" fmla="*/ 423 h 621"/>
                <a:gd name="T24" fmla="*/ 21 w 409"/>
                <a:gd name="T25" fmla="*/ 396 h 621"/>
                <a:gd name="T26" fmla="*/ 52 w 409"/>
                <a:gd name="T27" fmla="*/ 377 h 621"/>
                <a:gd name="T28" fmla="*/ 82 w 409"/>
                <a:gd name="T29" fmla="*/ 375 h 621"/>
                <a:gd name="T30" fmla="*/ 116 w 409"/>
                <a:gd name="T31" fmla="*/ 373 h 621"/>
                <a:gd name="T32" fmla="*/ 137 w 409"/>
                <a:gd name="T33" fmla="*/ 354 h 621"/>
                <a:gd name="T34" fmla="*/ 151 w 409"/>
                <a:gd name="T35" fmla="*/ 327 h 621"/>
                <a:gd name="T36" fmla="*/ 151 w 409"/>
                <a:gd name="T37" fmla="*/ 294 h 621"/>
                <a:gd name="T38" fmla="*/ 137 w 409"/>
                <a:gd name="T39" fmla="*/ 262 h 621"/>
                <a:gd name="T40" fmla="*/ 111 w 409"/>
                <a:gd name="T41" fmla="*/ 256 h 621"/>
                <a:gd name="T42" fmla="*/ 86 w 409"/>
                <a:gd name="T43" fmla="*/ 264 h 621"/>
                <a:gd name="T44" fmla="*/ 60 w 409"/>
                <a:gd name="T45" fmla="*/ 275 h 621"/>
                <a:gd name="T46" fmla="*/ 35 w 409"/>
                <a:gd name="T47" fmla="*/ 282 h 621"/>
                <a:gd name="T48" fmla="*/ 6 w 409"/>
                <a:gd name="T49" fmla="*/ 268 h 621"/>
                <a:gd name="T50" fmla="*/ 1 w 409"/>
                <a:gd name="T51" fmla="*/ 231 h 621"/>
                <a:gd name="T52" fmla="*/ 9 w 409"/>
                <a:gd name="T53" fmla="*/ 205 h 621"/>
                <a:gd name="T54" fmla="*/ 15 w 409"/>
                <a:gd name="T55" fmla="*/ 175 h 621"/>
                <a:gd name="T56" fmla="*/ 44 w 409"/>
                <a:gd name="T57" fmla="*/ 161 h 621"/>
                <a:gd name="T58" fmla="*/ 87 w 409"/>
                <a:gd name="T59" fmla="*/ 156 h 621"/>
                <a:gd name="T60" fmla="*/ 127 w 409"/>
                <a:gd name="T61" fmla="*/ 145 h 621"/>
                <a:gd name="T62" fmla="*/ 154 w 409"/>
                <a:gd name="T63" fmla="*/ 113 h 621"/>
                <a:gd name="T64" fmla="*/ 152 w 409"/>
                <a:gd name="T65" fmla="*/ 72 h 621"/>
                <a:gd name="T66" fmla="*/ 150 w 409"/>
                <a:gd name="T67" fmla="*/ 29 h 621"/>
                <a:gd name="T68" fmla="*/ 186 w 409"/>
                <a:gd name="T69" fmla="*/ 4 h 621"/>
                <a:gd name="T70" fmla="*/ 228 w 409"/>
                <a:gd name="T71" fmla="*/ 1 h 621"/>
                <a:gd name="T72" fmla="*/ 252 w 409"/>
                <a:gd name="T73" fmla="*/ 22 h 621"/>
                <a:gd name="T74" fmla="*/ 248 w 409"/>
                <a:gd name="T75" fmla="*/ 53 h 621"/>
                <a:gd name="T76" fmla="*/ 241 w 409"/>
                <a:gd name="T77" fmla="*/ 86 h 621"/>
                <a:gd name="T78" fmla="*/ 247 w 409"/>
                <a:gd name="T79" fmla="*/ 116 h 621"/>
                <a:gd name="T80" fmla="*/ 371 w 409"/>
                <a:gd name="T81" fmla="*/ 252 h 621"/>
                <a:gd name="T82" fmla="*/ 338 w 409"/>
                <a:gd name="T83" fmla="*/ 262 h 621"/>
                <a:gd name="T84" fmla="*/ 301 w 409"/>
                <a:gd name="T85" fmla="*/ 257 h 621"/>
                <a:gd name="T86" fmla="*/ 264 w 409"/>
                <a:gd name="T87" fmla="*/ 260 h 621"/>
                <a:gd name="T88" fmla="*/ 237 w 409"/>
                <a:gd name="T89" fmla="*/ 286 h 621"/>
                <a:gd name="T90" fmla="*/ 233 w 409"/>
                <a:gd name="T91" fmla="*/ 316 h 621"/>
                <a:gd name="T92" fmla="*/ 234 w 409"/>
                <a:gd name="T93" fmla="*/ 348 h 621"/>
                <a:gd name="T94" fmla="*/ 245 w 409"/>
                <a:gd name="T95" fmla="*/ 377 h 621"/>
                <a:gd name="T96" fmla="*/ 265 w 409"/>
                <a:gd name="T97" fmla="*/ 400 h 621"/>
                <a:gd name="T98" fmla="*/ 284 w 409"/>
                <a:gd name="T99" fmla="*/ 397 h 621"/>
                <a:gd name="T100" fmla="*/ 303 w 409"/>
                <a:gd name="T101" fmla="*/ 385 h 621"/>
                <a:gd name="T102" fmla="*/ 322 w 409"/>
                <a:gd name="T103" fmla="*/ 370 h 621"/>
                <a:gd name="T104" fmla="*/ 345 w 409"/>
                <a:gd name="T105" fmla="*/ 356 h 621"/>
                <a:gd name="T106" fmla="*/ 383 w 409"/>
                <a:gd name="T107" fmla="*/ 363 h 621"/>
                <a:gd name="T108" fmla="*/ 407 w 409"/>
                <a:gd name="T109" fmla="*/ 390 h 621"/>
                <a:gd name="T110" fmla="*/ 407 w 409"/>
                <a:gd name="T111" fmla="*/ 416 h 621"/>
                <a:gd name="T112" fmla="*/ 402 w 409"/>
                <a:gd name="T113" fmla="*/ 444 h 621"/>
                <a:gd name="T114" fmla="*/ 368 w 409"/>
                <a:gd name="T115" fmla="*/ 456 h 621"/>
                <a:gd name="T116" fmla="*/ 327 w 409"/>
                <a:gd name="T117" fmla="*/ 467 h 621"/>
                <a:gd name="T118" fmla="*/ 291 w 409"/>
                <a:gd name="T119" fmla="*/ 485 h 621"/>
                <a:gd name="T120" fmla="*/ 266 w 409"/>
                <a:gd name="T121" fmla="*/ 611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9" h="621">
                  <a:moveTo>
                    <a:pt x="266" y="611"/>
                  </a:moveTo>
                  <a:lnTo>
                    <a:pt x="254" y="616"/>
                  </a:lnTo>
                  <a:lnTo>
                    <a:pt x="243" y="618"/>
                  </a:lnTo>
                  <a:lnTo>
                    <a:pt x="232" y="620"/>
                  </a:lnTo>
                  <a:lnTo>
                    <a:pt x="221" y="619"/>
                  </a:lnTo>
                  <a:lnTo>
                    <a:pt x="210" y="617"/>
                  </a:lnTo>
                  <a:lnTo>
                    <a:pt x="199" y="611"/>
                  </a:lnTo>
                  <a:lnTo>
                    <a:pt x="189" y="605"/>
                  </a:lnTo>
                  <a:lnTo>
                    <a:pt x="179" y="598"/>
                  </a:lnTo>
                  <a:lnTo>
                    <a:pt x="179" y="588"/>
                  </a:lnTo>
                  <a:lnTo>
                    <a:pt x="180" y="577"/>
                  </a:lnTo>
                  <a:lnTo>
                    <a:pt x="182" y="565"/>
                  </a:lnTo>
                  <a:lnTo>
                    <a:pt x="186" y="555"/>
                  </a:lnTo>
                  <a:lnTo>
                    <a:pt x="190" y="543"/>
                  </a:lnTo>
                  <a:lnTo>
                    <a:pt x="192" y="531"/>
                  </a:lnTo>
                  <a:lnTo>
                    <a:pt x="193" y="519"/>
                  </a:lnTo>
                  <a:lnTo>
                    <a:pt x="189" y="506"/>
                  </a:lnTo>
                  <a:lnTo>
                    <a:pt x="182" y="500"/>
                  </a:lnTo>
                  <a:lnTo>
                    <a:pt x="173" y="495"/>
                  </a:lnTo>
                  <a:lnTo>
                    <a:pt x="165" y="492"/>
                  </a:lnTo>
                  <a:lnTo>
                    <a:pt x="155" y="489"/>
                  </a:lnTo>
                  <a:lnTo>
                    <a:pt x="146" y="489"/>
                  </a:lnTo>
                  <a:lnTo>
                    <a:pt x="136" y="488"/>
                  </a:lnTo>
                  <a:lnTo>
                    <a:pt x="126" y="490"/>
                  </a:lnTo>
                  <a:lnTo>
                    <a:pt x="117" y="490"/>
                  </a:lnTo>
                  <a:lnTo>
                    <a:pt x="107" y="493"/>
                  </a:lnTo>
                  <a:lnTo>
                    <a:pt x="97" y="495"/>
                  </a:lnTo>
                  <a:lnTo>
                    <a:pt x="87" y="497"/>
                  </a:lnTo>
                  <a:lnTo>
                    <a:pt x="76" y="499"/>
                  </a:lnTo>
                  <a:lnTo>
                    <a:pt x="65" y="502"/>
                  </a:lnTo>
                  <a:lnTo>
                    <a:pt x="55" y="503"/>
                  </a:lnTo>
                  <a:lnTo>
                    <a:pt x="44" y="505"/>
                  </a:lnTo>
                  <a:lnTo>
                    <a:pt x="34" y="506"/>
                  </a:lnTo>
                  <a:lnTo>
                    <a:pt x="30" y="502"/>
                  </a:lnTo>
                  <a:lnTo>
                    <a:pt x="28" y="498"/>
                  </a:lnTo>
                  <a:lnTo>
                    <a:pt x="25" y="493"/>
                  </a:lnTo>
                  <a:lnTo>
                    <a:pt x="23" y="489"/>
                  </a:lnTo>
                  <a:lnTo>
                    <a:pt x="23" y="483"/>
                  </a:lnTo>
                  <a:lnTo>
                    <a:pt x="21" y="478"/>
                  </a:lnTo>
                  <a:lnTo>
                    <a:pt x="21" y="472"/>
                  </a:lnTo>
                  <a:lnTo>
                    <a:pt x="20" y="466"/>
                  </a:lnTo>
                  <a:lnTo>
                    <a:pt x="19" y="460"/>
                  </a:lnTo>
                  <a:lnTo>
                    <a:pt x="19" y="454"/>
                  </a:lnTo>
                  <a:lnTo>
                    <a:pt x="19" y="448"/>
                  </a:lnTo>
                  <a:lnTo>
                    <a:pt x="19" y="442"/>
                  </a:lnTo>
                  <a:lnTo>
                    <a:pt x="18" y="435"/>
                  </a:lnTo>
                  <a:lnTo>
                    <a:pt x="17" y="429"/>
                  </a:lnTo>
                  <a:lnTo>
                    <a:pt x="17" y="423"/>
                  </a:lnTo>
                  <a:lnTo>
                    <a:pt x="15" y="417"/>
                  </a:lnTo>
                  <a:lnTo>
                    <a:pt x="14" y="410"/>
                  </a:lnTo>
                  <a:lnTo>
                    <a:pt x="17" y="402"/>
                  </a:lnTo>
                  <a:lnTo>
                    <a:pt x="21" y="396"/>
                  </a:lnTo>
                  <a:lnTo>
                    <a:pt x="26" y="391"/>
                  </a:lnTo>
                  <a:lnTo>
                    <a:pt x="35" y="386"/>
                  </a:lnTo>
                  <a:lnTo>
                    <a:pt x="42" y="381"/>
                  </a:lnTo>
                  <a:lnTo>
                    <a:pt x="52" y="377"/>
                  </a:lnTo>
                  <a:lnTo>
                    <a:pt x="61" y="374"/>
                  </a:lnTo>
                  <a:lnTo>
                    <a:pt x="67" y="373"/>
                  </a:lnTo>
                  <a:lnTo>
                    <a:pt x="75" y="374"/>
                  </a:lnTo>
                  <a:lnTo>
                    <a:pt x="82" y="375"/>
                  </a:lnTo>
                  <a:lnTo>
                    <a:pt x="91" y="375"/>
                  </a:lnTo>
                  <a:lnTo>
                    <a:pt x="98" y="376"/>
                  </a:lnTo>
                  <a:lnTo>
                    <a:pt x="107" y="375"/>
                  </a:lnTo>
                  <a:lnTo>
                    <a:pt x="116" y="373"/>
                  </a:lnTo>
                  <a:lnTo>
                    <a:pt x="127" y="371"/>
                  </a:lnTo>
                  <a:lnTo>
                    <a:pt x="130" y="366"/>
                  </a:lnTo>
                  <a:lnTo>
                    <a:pt x="134" y="359"/>
                  </a:lnTo>
                  <a:lnTo>
                    <a:pt x="137" y="354"/>
                  </a:lnTo>
                  <a:lnTo>
                    <a:pt x="140" y="348"/>
                  </a:lnTo>
                  <a:lnTo>
                    <a:pt x="144" y="341"/>
                  </a:lnTo>
                  <a:lnTo>
                    <a:pt x="148" y="334"/>
                  </a:lnTo>
                  <a:lnTo>
                    <a:pt x="151" y="327"/>
                  </a:lnTo>
                  <a:lnTo>
                    <a:pt x="156" y="321"/>
                  </a:lnTo>
                  <a:lnTo>
                    <a:pt x="153" y="313"/>
                  </a:lnTo>
                  <a:lnTo>
                    <a:pt x="151" y="304"/>
                  </a:lnTo>
                  <a:lnTo>
                    <a:pt x="151" y="294"/>
                  </a:lnTo>
                  <a:lnTo>
                    <a:pt x="149" y="285"/>
                  </a:lnTo>
                  <a:lnTo>
                    <a:pt x="147" y="275"/>
                  </a:lnTo>
                  <a:lnTo>
                    <a:pt x="143" y="269"/>
                  </a:lnTo>
                  <a:lnTo>
                    <a:pt x="137" y="262"/>
                  </a:lnTo>
                  <a:lnTo>
                    <a:pt x="129" y="257"/>
                  </a:lnTo>
                  <a:lnTo>
                    <a:pt x="123" y="257"/>
                  </a:lnTo>
                  <a:lnTo>
                    <a:pt x="117" y="257"/>
                  </a:lnTo>
                  <a:lnTo>
                    <a:pt x="111" y="256"/>
                  </a:lnTo>
                  <a:lnTo>
                    <a:pt x="104" y="258"/>
                  </a:lnTo>
                  <a:lnTo>
                    <a:pt x="98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0" y="266"/>
                  </a:lnTo>
                  <a:lnTo>
                    <a:pt x="73" y="270"/>
                  </a:lnTo>
                  <a:lnTo>
                    <a:pt x="67" y="273"/>
                  </a:lnTo>
                  <a:lnTo>
                    <a:pt x="60" y="275"/>
                  </a:lnTo>
                  <a:lnTo>
                    <a:pt x="55" y="278"/>
                  </a:lnTo>
                  <a:lnTo>
                    <a:pt x="48" y="280"/>
                  </a:lnTo>
                  <a:lnTo>
                    <a:pt x="41" y="282"/>
                  </a:lnTo>
                  <a:lnTo>
                    <a:pt x="35" y="282"/>
                  </a:lnTo>
                  <a:lnTo>
                    <a:pt x="28" y="283"/>
                  </a:lnTo>
                  <a:lnTo>
                    <a:pt x="20" y="280"/>
                  </a:lnTo>
                  <a:lnTo>
                    <a:pt x="12" y="275"/>
                  </a:lnTo>
                  <a:lnTo>
                    <a:pt x="6" y="268"/>
                  </a:lnTo>
                  <a:lnTo>
                    <a:pt x="2" y="259"/>
                  </a:lnTo>
                  <a:lnTo>
                    <a:pt x="2" y="252"/>
                  </a:lnTo>
                  <a:lnTo>
                    <a:pt x="0" y="241"/>
                  </a:lnTo>
                  <a:lnTo>
                    <a:pt x="1" y="231"/>
                  </a:lnTo>
                  <a:lnTo>
                    <a:pt x="5" y="222"/>
                  </a:lnTo>
                  <a:lnTo>
                    <a:pt x="6" y="217"/>
                  </a:lnTo>
                  <a:lnTo>
                    <a:pt x="8" y="210"/>
                  </a:lnTo>
                  <a:lnTo>
                    <a:pt x="9" y="205"/>
                  </a:lnTo>
                  <a:lnTo>
                    <a:pt x="10" y="196"/>
                  </a:lnTo>
                  <a:lnTo>
                    <a:pt x="12" y="190"/>
                  </a:lnTo>
                  <a:lnTo>
                    <a:pt x="13" y="183"/>
                  </a:lnTo>
                  <a:lnTo>
                    <a:pt x="15" y="175"/>
                  </a:lnTo>
                  <a:lnTo>
                    <a:pt x="17" y="167"/>
                  </a:lnTo>
                  <a:lnTo>
                    <a:pt x="26" y="165"/>
                  </a:lnTo>
                  <a:lnTo>
                    <a:pt x="34" y="163"/>
                  </a:lnTo>
                  <a:lnTo>
                    <a:pt x="44" y="161"/>
                  </a:lnTo>
                  <a:lnTo>
                    <a:pt x="54" y="160"/>
                  </a:lnTo>
                  <a:lnTo>
                    <a:pt x="64" y="158"/>
                  </a:lnTo>
                  <a:lnTo>
                    <a:pt x="75" y="158"/>
                  </a:lnTo>
                  <a:lnTo>
                    <a:pt x="87" y="156"/>
                  </a:lnTo>
                  <a:lnTo>
                    <a:pt x="97" y="155"/>
                  </a:lnTo>
                  <a:lnTo>
                    <a:pt x="108" y="153"/>
                  </a:lnTo>
                  <a:lnTo>
                    <a:pt x="118" y="150"/>
                  </a:lnTo>
                  <a:lnTo>
                    <a:pt x="127" y="145"/>
                  </a:lnTo>
                  <a:lnTo>
                    <a:pt x="136" y="140"/>
                  </a:lnTo>
                  <a:lnTo>
                    <a:pt x="142" y="132"/>
                  </a:lnTo>
                  <a:lnTo>
                    <a:pt x="148" y="124"/>
                  </a:lnTo>
                  <a:lnTo>
                    <a:pt x="154" y="113"/>
                  </a:lnTo>
                  <a:lnTo>
                    <a:pt x="157" y="99"/>
                  </a:lnTo>
                  <a:lnTo>
                    <a:pt x="157" y="91"/>
                  </a:lnTo>
                  <a:lnTo>
                    <a:pt x="156" y="81"/>
                  </a:lnTo>
                  <a:lnTo>
                    <a:pt x="152" y="72"/>
                  </a:lnTo>
                  <a:lnTo>
                    <a:pt x="149" y="61"/>
                  </a:lnTo>
                  <a:lnTo>
                    <a:pt x="147" y="51"/>
                  </a:lnTo>
                  <a:lnTo>
                    <a:pt x="147" y="39"/>
                  </a:lnTo>
                  <a:lnTo>
                    <a:pt x="150" y="29"/>
                  </a:lnTo>
                  <a:lnTo>
                    <a:pt x="156" y="18"/>
                  </a:lnTo>
                  <a:lnTo>
                    <a:pt x="166" y="13"/>
                  </a:lnTo>
                  <a:lnTo>
                    <a:pt x="175" y="8"/>
                  </a:lnTo>
                  <a:lnTo>
                    <a:pt x="186" y="4"/>
                  </a:lnTo>
                  <a:lnTo>
                    <a:pt x="196" y="1"/>
                  </a:lnTo>
                  <a:lnTo>
                    <a:pt x="207" y="0"/>
                  </a:lnTo>
                  <a:lnTo>
                    <a:pt x="217" y="0"/>
                  </a:lnTo>
                  <a:lnTo>
                    <a:pt x="228" y="1"/>
                  </a:lnTo>
                  <a:lnTo>
                    <a:pt x="239" y="3"/>
                  </a:lnTo>
                  <a:lnTo>
                    <a:pt x="246" y="9"/>
                  </a:lnTo>
                  <a:lnTo>
                    <a:pt x="249" y="14"/>
                  </a:lnTo>
                  <a:lnTo>
                    <a:pt x="252" y="22"/>
                  </a:lnTo>
                  <a:lnTo>
                    <a:pt x="252" y="29"/>
                  </a:lnTo>
                  <a:lnTo>
                    <a:pt x="252" y="36"/>
                  </a:lnTo>
                  <a:lnTo>
                    <a:pt x="250" y="44"/>
                  </a:lnTo>
                  <a:lnTo>
                    <a:pt x="248" y="53"/>
                  </a:lnTo>
                  <a:lnTo>
                    <a:pt x="246" y="61"/>
                  </a:lnTo>
                  <a:lnTo>
                    <a:pt x="244" y="69"/>
                  </a:lnTo>
                  <a:lnTo>
                    <a:pt x="241" y="78"/>
                  </a:lnTo>
                  <a:lnTo>
                    <a:pt x="241" y="86"/>
                  </a:lnTo>
                  <a:lnTo>
                    <a:pt x="239" y="94"/>
                  </a:lnTo>
                  <a:lnTo>
                    <a:pt x="241" y="102"/>
                  </a:lnTo>
                  <a:lnTo>
                    <a:pt x="242" y="109"/>
                  </a:lnTo>
                  <a:lnTo>
                    <a:pt x="247" y="116"/>
                  </a:lnTo>
                  <a:lnTo>
                    <a:pt x="253" y="122"/>
                  </a:lnTo>
                  <a:lnTo>
                    <a:pt x="376" y="124"/>
                  </a:lnTo>
                  <a:lnTo>
                    <a:pt x="377" y="244"/>
                  </a:lnTo>
                  <a:lnTo>
                    <a:pt x="371" y="252"/>
                  </a:lnTo>
                  <a:lnTo>
                    <a:pt x="363" y="257"/>
                  </a:lnTo>
                  <a:lnTo>
                    <a:pt x="354" y="260"/>
                  </a:lnTo>
                  <a:lnTo>
                    <a:pt x="347" y="262"/>
                  </a:lnTo>
                  <a:lnTo>
                    <a:pt x="338" y="262"/>
                  </a:lnTo>
                  <a:lnTo>
                    <a:pt x="328" y="261"/>
                  </a:lnTo>
                  <a:lnTo>
                    <a:pt x="319" y="260"/>
                  </a:lnTo>
                  <a:lnTo>
                    <a:pt x="310" y="259"/>
                  </a:lnTo>
                  <a:lnTo>
                    <a:pt x="301" y="257"/>
                  </a:lnTo>
                  <a:lnTo>
                    <a:pt x="292" y="256"/>
                  </a:lnTo>
                  <a:lnTo>
                    <a:pt x="282" y="257"/>
                  </a:lnTo>
                  <a:lnTo>
                    <a:pt x="274" y="257"/>
                  </a:lnTo>
                  <a:lnTo>
                    <a:pt x="264" y="260"/>
                  </a:lnTo>
                  <a:lnTo>
                    <a:pt x="256" y="264"/>
                  </a:lnTo>
                  <a:lnTo>
                    <a:pt x="248" y="271"/>
                  </a:lnTo>
                  <a:lnTo>
                    <a:pt x="240" y="280"/>
                  </a:lnTo>
                  <a:lnTo>
                    <a:pt x="237" y="286"/>
                  </a:lnTo>
                  <a:lnTo>
                    <a:pt x="236" y="293"/>
                  </a:lnTo>
                  <a:lnTo>
                    <a:pt x="235" y="300"/>
                  </a:lnTo>
                  <a:lnTo>
                    <a:pt x="234" y="308"/>
                  </a:lnTo>
                  <a:lnTo>
                    <a:pt x="233" y="316"/>
                  </a:lnTo>
                  <a:lnTo>
                    <a:pt x="233" y="323"/>
                  </a:lnTo>
                  <a:lnTo>
                    <a:pt x="233" y="331"/>
                  </a:lnTo>
                  <a:lnTo>
                    <a:pt x="234" y="339"/>
                  </a:lnTo>
                  <a:lnTo>
                    <a:pt x="234" y="348"/>
                  </a:lnTo>
                  <a:lnTo>
                    <a:pt x="237" y="355"/>
                  </a:lnTo>
                  <a:lnTo>
                    <a:pt x="238" y="362"/>
                  </a:lnTo>
                  <a:lnTo>
                    <a:pt x="241" y="370"/>
                  </a:lnTo>
                  <a:lnTo>
                    <a:pt x="245" y="377"/>
                  </a:lnTo>
                  <a:lnTo>
                    <a:pt x="249" y="385"/>
                  </a:lnTo>
                  <a:lnTo>
                    <a:pt x="254" y="392"/>
                  </a:lnTo>
                  <a:lnTo>
                    <a:pt x="259" y="397"/>
                  </a:lnTo>
                  <a:lnTo>
                    <a:pt x="265" y="400"/>
                  </a:lnTo>
                  <a:lnTo>
                    <a:pt x="270" y="400"/>
                  </a:lnTo>
                  <a:lnTo>
                    <a:pt x="275" y="400"/>
                  </a:lnTo>
                  <a:lnTo>
                    <a:pt x="278" y="398"/>
                  </a:lnTo>
                  <a:lnTo>
                    <a:pt x="284" y="397"/>
                  </a:lnTo>
                  <a:lnTo>
                    <a:pt x="289" y="394"/>
                  </a:lnTo>
                  <a:lnTo>
                    <a:pt x="294" y="392"/>
                  </a:lnTo>
                  <a:lnTo>
                    <a:pt x="298" y="388"/>
                  </a:lnTo>
                  <a:lnTo>
                    <a:pt x="303" y="385"/>
                  </a:lnTo>
                  <a:lnTo>
                    <a:pt x="308" y="381"/>
                  </a:lnTo>
                  <a:lnTo>
                    <a:pt x="313" y="378"/>
                  </a:lnTo>
                  <a:lnTo>
                    <a:pt x="318" y="373"/>
                  </a:lnTo>
                  <a:lnTo>
                    <a:pt x="322" y="370"/>
                  </a:lnTo>
                  <a:lnTo>
                    <a:pt x="326" y="366"/>
                  </a:lnTo>
                  <a:lnTo>
                    <a:pt x="331" y="363"/>
                  </a:lnTo>
                  <a:lnTo>
                    <a:pt x="336" y="360"/>
                  </a:lnTo>
                  <a:lnTo>
                    <a:pt x="345" y="356"/>
                  </a:lnTo>
                  <a:lnTo>
                    <a:pt x="355" y="355"/>
                  </a:lnTo>
                  <a:lnTo>
                    <a:pt x="365" y="356"/>
                  </a:lnTo>
                  <a:lnTo>
                    <a:pt x="375" y="359"/>
                  </a:lnTo>
                  <a:lnTo>
                    <a:pt x="383" y="363"/>
                  </a:lnTo>
                  <a:lnTo>
                    <a:pt x="392" y="369"/>
                  </a:lnTo>
                  <a:lnTo>
                    <a:pt x="400" y="376"/>
                  </a:lnTo>
                  <a:lnTo>
                    <a:pt x="406" y="383"/>
                  </a:lnTo>
                  <a:lnTo>
                    <a:pt x="407" y="390"/>
                  </a:lnTo>
                  <a:lnTo>
                    <a:pt x="408" y="396"/>
                  </a:lnTo>
                  <a:lnTo>
                    <a:pt x="408" y="403"/>
                  </a:lnTo>
                  <a:lnTo>
                    <a:pt x="408" y="410"/>
                  </a:lnTo>
                  <a:lnTo>
                    <a:pt x="407" y="416"/>
                  </a:lnTo>
                  <a:lnTo>
                    <a:pt x="408" y="423"/>
                  </a:lnTo>
                  <a:lnTo>
                    <a:pt x="408" y="431"/>
                  </a:lnTo>
                  <a:lnTo>
                    <a:pt x="408" y="438"/>
                  </a:lnTo>
                  <a:lnTo>
                    <a:pt x="402" y="444"/>
                  </a:lnTo>
                  <a:lnTo>
                    <a:pt x="395" y="447"/>
                  </a:lnTo>
                  <a:lnTo>
                    <a:pt x="387" y="451"/>
                  </a:lnTo>
                  <a:lnTo>
                    <a:pt x="378" y="454"/>
                  </a:lnTo>
                  <a:lnTo>
                    <a:pt x="368" y="456"/>
                  </a:lnTo>
                  <a:lnTo>
                    <a:pt x="358" y="459"/>
                  </a:lnTo>
                  <a:lnTo>
                    <a:pt x="348" y="463"/>
                  </a:lnTo>
                  <a:lnTo>
                    <a:pt x="338" y="465"/>
                  </a:lnTo>
                  <a:lnTo>
                    <a:pt x="327" y="467"/>
                  </a:lnTo>
                  <a:lnTo>
                    <a:pt x="317" y="471"/>
                  </a:lnTo>
                  <a:lnTo>
                    <a:pt x="309" y="475"/>
                  </a:lnTo>
                  <a:lnTo>
                    <a:pt x="299" y="480"/>
                  </a:lnTo>
                  <a:lnTo>
                    <a:pt x="291" y="485"/>
                  </a:lnTo>
                  <a:lnTo>
                    <a:pt x="283" y="490"/>
                  </a:lnTo>
                  <a:lnTo>
                    <a:pt x="277" y="498"/>
                  </a:lnTo>
                  <a:lnTo>
                    <a:pt x="271" y="508"/>
                  </a:lnTo>
                  <a:lnTo>
                    <a:pt x="266" y="611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grayWhite">
            <a:xfrm>
              <a:off x="548" y="-13"/>
              <a:ext cx="439" cy="396"/>
            </a:xfrm>
            <a:custGeom>
              <a:avLst/>
              <a:gdLst>
                <a:gd name="T0" fmla="*/ 246 w 439"/>
                <a:gd name="T1" fmla="*/ 372 h 396"/>
                <a:gd name="T2" fmla="*/ 237 w 439"/>
                <a:gd name="T3" fmla="*/ 330 h 396"/>
                <a:gd name="T4" fmla="*/ 222 w 439"/>
                <a:gd name="T5" fmla="*/ 293 h 396"/>
                <a:gd name="T6" fmla="*/ 185 w 439"/>
                <a:gd name="T7" fmla="*/ 278 h 396"/>
                <a:gd name="T8" fmla="*/ 142 w 439"/>
                <a:gd name="T9" fmla="*/ 289 h 396"/>
                <a:gd name="T10" fmla="*/ 104 w 439"/>
                <a:gd name="T11" fmla="*/ 293 h 396"/>
                <a:gd name="T12" fmla="*/ 85 w 439"/>
                <a:gd name="T13" fmla="*/ 275 h 396"/>
                <a:gd name="T14" fmla="*/ 73 w 439"/>
                <a:gd name="T15" fmla="*/ 247 h 396"/>
                <a:gd name="T16" fmla="*/ 67 w 439"/>
                <a:gd name="T17" fmla="*/ 215 h 396"/>
                <a:gd name="T18" fmla="*/ 68 w 439"/>
                <a:gd name="T19" fmla="*/ 185 h 396"/>
                <a:gd name="T20" fmla="*/ 99 w 439"/>
                <a:gd name="T21" fmla="*/ 176 h 396"/>
                <a:gd name="T22" fmla="*/ 139 w 439"/>
                <a:gd name="T23" fmla="*/ 183 h 396"/>
                <a:gd name="T24" fmla="*/ 167 w 439"/>
                <a:gd name="T25" fmla="*/ 170 h 396"/>
                <a:gd name="T26" fmla="*/ 179 w 439"/>
                <a:gd name="T27" fmla="*/ 149 h 396"/>
                <a:gd name="T28" fmla="*/ 181 w 439"/>
                <a:gd name="T29" fmla="*/ 123 h 396"/>
                <a:gd name="T30" fmla="*/ 180 w 439"/>
                <a:gd name="T31" fmla="*/ 96 h 396"/>
                <a:gd name="T32" fmla="*/ 170 w 439"/>
                <a:gd name="T33" fmla="*/ 68 h 396"/>
                <a:gd name="T34" fmla="*/ 146 w 439"/>
                <a:gd name="T35" fmla="*/ 48 h 396"/>
                <a:gd name="T36" fmla="*/ 115 w 439"/>
                <a:gd name="T37" fmla="*/ 49 h 396"/>
                <a:gd name="T38" fmla="*/ 86 w 439"/>
                <a:gd name="T39" fmla="*/ 62 h 396"/>
                <a:gd name="T40" fmla="*/ 56 w 439"/>
                <a:gd name="T41" fmla="*/ 71 h 396"/>
                <a:gd name="T42" fmla="*/ 26 w 439"/>
                <a:gd name="T43" fmla="*/ 62 h 396"/>
                <a:gd name="T44" fmla="*/ 11 w 439"/>
                <a:gd name="T45" fmla="*/ 43 h 396"/>
                <a:gd name="T46" fmla="*/ 1 w 439"/>
                <a:gd name="T47" fmla="*/ 22 h 396"/>
                <a:gd name="T48" fmla="*/ 388 w 439"/>
                <a:gd name="T49" fmla="*/ 18 h 396"/>
                <a:gd name="T50" fmla="*/ 367 w 439"/>
                <a:gd name="T51" fmla="*/ 21 h 396"/>
                <a:gd name="T52" fmla="*/ 346 w 439"/>
                <a:gd name="T53" fmla="*/ 18 h 396"/>
                <a:gd name="T54" fmla="*/ 324 w 439"/>
                <a:gd name="T55" fmla="*/ 13 h 396"/>
                <a:gd name="T56" fmla="*/ 299 w 439"/>
                <a:gd name="T57" fmla="*/ 18 h 396"/>
                <a:gd name="T58" fmla="*/ 278 w 439"/>
                <a:gd name="T59" fmla="*/ 43 h 396"/>
                <a:gd name="T60" fmla="*/ 277 w 439"/>
                <a:gd name="T61" fmla="*/ 75 h 396"/>
                <a:gd name="T62" fmla="*/ 281 w 439"/>
                <a:gd name="T63" fmla="*/ 99 h 396"/>
                <a:gd name="T64" fmla="*/ 287 w 439"/>
                <a:gd name="T65" fmla="*/ 124 h 396"/>
                <a:gd name="T66" fmla="*/ 300 w 439"/>
                <a:gd name="T67" fmla="*/ 145 h 396"/>
                <a:gd name="T68" fmla="*/ 325 w 439"/>
                <a:gd name="T69" fmla="*/ 159 h 396"/>
                <a:gd name="T70" fmla="*/ 349 w 439"/>
                <a:gd name="T71" fmla="*/ 158 h 396"/>
                <a:gd name="T72" fmla="*/ 371 w 439"/>
                <a:gd name="T73" fmla="*/ 148 h 396"/>
                <a:gd name="T74" fmla="*/ 394 w 439"/>
                <a:gd name="T75" fmla="*/ 138 h 396"/>
                <a:gd name="T76" fmla="*/ 418 w 439"/>
                <a:gd name="T77" fmla="*/ 142 h 396"/>
                <a:gd name="T78" fmla="*/ 428 w 439"/>
                <a:gd name="T79" fmla="*/ 163 h 396"/>
                <a:gd name="T80" fmla="*/ 434 w 439"/>
                <a:gd name="T81" fmla="*/ 188 h 396"/>
                <a:gd name="T82" fmla="*/ 436 w 439"/>
                <a:gd name="T83" fmla="*/ 215 h 396"/>
                <a:gd name="T84" fmla="*/ 428 w 439"/>
                <a:gd name="T85" fmla="*/ 234 h 396"/>
                <a:gd name="T86" fmla="*/ 389 w 439"/>
                <a:gd name="T87" fmla="*/ 242 h 396"/>
                <a:gd name="T88" fmla="*/ 355 w 439"/>
                <a:gd name="T89" fmla="*/ 257 h 396"/>
                <a:gd name="T90" fmla="*/ 339 w 439"/>
                <a:gd name="T91" fmla="*/ 282 h 396"/>
                <a:gd name="T92" fmla="*/ 345 w 439"/>
                <a:gd name="T93" fmla="*/ 313 h 396"/>
                <a:gd name="T94" fmla="*/ 364 w 439"/>
                <a:gd name="T95" fmla="*/ 340 h 396"/>
                <a:gd name="T96" fmla="*/ 361 w 439"/>
                <a:gd name="T97" fmla="*/ 368 h 396"/>
                <a:gd name="T98" fmla="*/ 339 w 439"/>
                <a:gd name="T99" fmla="*/ 379 h 396"/>
                <a:gd name="T100" fmla="*/ 315 w 439"/>
                <a:gd name="T101" fmla="*/ 387 h 396"/>
                <a:gd name="T102" fmla="*/ 290 w 439"/>
                <a:gd name="T103" fmla="*/ 392 h 396"/>
                <a:gd name="T104" fmla="*/ 264 w 439"/>
                <a:gd name="T105" fmla="*/ 39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9" h="396">
                  <a:moveTo>
                    <a:pt x="264" y="395"/>
                  </a:moveTo>
                  <a:lnTo>
                    <a:pt x="257" y="388"/>
                  </a:lnTo>
                  <a:lnTo>
                    <a:pt x="251" y="381"/>
                  </a:lnTo>
                  <a:lnTo>
                    <a:pt x="246" y="372"/>
                  </a:lnTo>
                  <a:lnTo>
                    <a:pt x="244" y="362"/>
                  </a:lnTo>
                  <a:lnTo>
                    <a:pt x="240" y="351"/>
                  </a:lnTo>
                  <a:lnTo>
                    <a:pt x="238" y="341"/>
                  </a:lnTo>
                  <a:lnTo>
                    <a:pt x="237" y="330"/>
                  </a:lnTo>
                  <a:lnTo>
                    <a:pt x="234" y="320"/>
                  </a:lnTo>
                  <a:lnTo>
                    <a:pt x="231" y="310"/>
                  </a:lnTo>
                  <a:lnTo>
                    <a:pt x="227" y="301"/>
                  </a:lnTo>
                  <a:lnTo>
                    <a:pt x="222" y="293"/>
                  </a:lnTo>
                  <a:lnTo>
                    <a:pt x="215" y="287"/>
                  </a:lnTo>
                  <a:lnTo>
                    <a:pt x="207" y="282"/>
                  </a:lnTo>
                  <a:lnTo>
                    <a:pt x="197" y="279"/>
                  </a:lnTo>
                  <a:lnTo>
                    <a:pt x="185" y="278"/>
                  </a:lnTo>
                  <a:lnTo>
                    <a:pt x="169" y="280"/>
                  </a:lnTo>
                  <a:lnTo>
                    <a:pt x="160" y="283"/>
                  </a:lnTo>
                  <a:lnTo>
                    <a:pt x="151" y="286"/>
                  </a:lnTo>
                  <a:lnTo>
                    <a:pt x="142" y="289"/>
                  </a:lnTo>
                  <a:lnTo>
                    <a:pt x="132" y="291"/>
                  </a:lnTo>
                  <a:lnTo>
                    <a:pt x="123" y="292"/>
                  </a:lnTo>
                  <a:lnTo>
                    <a:pt x="114" y="293"/>
                  </a:lnTo>
                  <a:lnTo>
                    <a:pt x="104" y="293"/>
                  </a:lnTo>
                  <a:lnTo>
                    <a:pt x="94" y="293"/>
                  </a:lnTo>
                  <a:lnTo>
                    <a:pt x="91" y="288"/>
                  </a:lnTo>
                  <a:lnTo>
                    <a:pt x="88" y="282"/>
                  </a:lnTo>
                  <a:lnTo>
                    <a:pt x="85" y="275"/>
                  </a:lnTo>
                  <a:lnTo>
                    <a:pt x="82" y="269"/>
                  </a:lnTo>
                  <a:lnTo>
                    <a:pt x="79" y="261"/>
                  </a:lnTo>
                  <a:lnTo>
                    <a:pt x="76" y="254"/>
                  </a:lnTo>
                  <a:lnTo>
                    <a:pt x="73" y="247"/>
                  </a:lnTo>
                  <a:lnTo>
                    <a:pt x="72" y="238"/>
                  </a:lnTo>
                  <a:lnTo>
                    <a:pt x="70" y="231"/>
                  </a:lnTo>
                  <a:lnTo>
                    <a:pt x="68" y="224"/>
                  </a:lnTo>
                  <a:lnTo>
                    <a:pt x="67" y="215"/>
                  </a:lnTo>
                  <a:lnTo>
                    <a:pt x="66" y="208"/>
                  </a:lnTo>
                  <a:lnTo>
                    <a:pt x="66" y="201"/>
                  </a:lnTo>
                  <a:lnTo>
                    <a:pt x="67" y="192"/>
                  </a:lnTo>
                  <a:lnTo>
                    <a:pt x="68" y="185"/>
                  </a:lnTo>
                  <a:lnTo>
                    <a:pt x="70" y="179"/>
                  </a:lnTo>
                  <a:lnTo>
                    <a:pt x="79" y="175"/>
                  </a:lnTo>
                  <a:lnTo>
                    <a:pt x="89" y="174"/>
                  </a:lnTo>
                  <a:lnTo>
                    <a:pt x="99" y="176"/>
                  </a:lnTo>
                  <a:lnTo>
                    <a:pt x="108" y="179"/>
                  </a:lnTo>
                  <a:lnTo>
                    <a:pt x="119" y="181"/>
                  </a:lnTo>
                  <a:lnTo>
                    <a:pt x="128" y="183"/>
                  </a:lnTo>
                  <a:lnTo>
                    <a:pt x="139" y="183"/>
                  </a:lnTo>
                  <a:lnTo>
                    <a:pt x="149" y="182"/>
                  </a:lnTo>
                  <a:lnTo>
                    <a:pt x="157" y="179"/>
                  </a:lnTo>
                  <a:lnTo>
                    <a:pt x="162" y="174"/>
                  </a:lnTo>
                  <a:lnTo>
                    <a:pt x="167" y="170"/>
                  </a:lnTo>
                  <a:lnTo>
                    <a:pt x="171" y="166"/>
                  </a:lnTo>
                  <a:lnTo>
                    <a:pt x="174" y="160"/>
                  </a:lnTo>
                  <a:lnTo>
                    <a:pt x="177" y="155"/>
                  </a:lnTo>
                  <a:lnTo>
                    <a:pt x="179" y="149"/>
                  </a:lnTo>
                  <a:lnTo>
                    <a:pt x="179" y="142"/>
                  </a:lnTo>
                  <a:lnTo>
                    <a:pt x="180" y="136"/>
                  </a:lnTo>
                  <a:lnTo>
                    <a:pt x="181" y="129"/>
                  </a:lnTo>
                  <a:lnTo>
                    <a:pt x="181" y="123"/>
                  </a:lnTo>
                  <a:lnTo>
                    <a:pt x="181" y="115"/>
                  </a:lnTo>
                  <a:lnTo>
                    <a:pt x="181" y="109"/>
                  </a:lnTo>
                  <a:lnTo>
                    <a:pt x="181" y="102"/>
                  </a:lnTo>
                  <a:lnTo>
                    <a:pt x="180" y="96"/>
                  </a:lnTo>
                  <a:lnTo>
                    <a:pt x="180" y="89"/>
                  </a:lnTo>
                  <a:lnTo>
                    <a:pt x="178" y="81"/>
                  </a:lnTo>
                  <a:lnTo>
                    <a:pt x="174" y="74"/>
                  </a:lnTo>
                  <a:lnTo>
                    <a:pt x="170" y="68"/>
                  </a:lnTo>
                  <a:lnTo>
                    <a:pt x="165" y="62"/>
                  </a:lnTo>
                  <a:lnTo>
                    <a:pt x="159" y="57"/>
                  </a:lnTo>
                  <a:lnTo>
                    <a:pt x="153" y="52"/>
                  </a:lnTo>
                  <a:lnTo>
                    <a:pt x="146" y="48"/>
                  </a:lnTo>
                  <a:lnTo>
                    <a:pt x="138" y="44"/>
                  </a:lnTo>
                  <a:lnTo>
                    <a:pt x="130" y="44"/>
                  </a:lnTo>
                  <a:lnTo>
                    <a:pt x="122" y="46"/>
                  </a:lnTo>
                  <a:lnTo>
                    <a:pt x="115" y="49"/>
                  </a:lnTo>
                  <a:lnTo>
                    <a:pt x="108" y="51"/>
                  </a:lnTo>
                  <a:lnTo>
                    <a:pt x="100" y="55"/>
                  </a:lnTo>
                  <a:lnTo>
                    <a:pt x="92" y="59"/>
                  </a:lnTo>
                  <a:lnTo>
                    <a:pt x="86" y="62"/>
                  </a:lnTo>
                  <a:lnTo>
                    <a:pt x="79" y="65"/>
                  </a:lnTo>
                  <a:lnTo>
                    <a:pt x="71" y="68"/>
                  </a:lnTo>
                  <a:lnTo>
                    <a:pt x="63" y="70"/>
                  </a:lnTo>
                  <a:lnTo>
                    <a:pt x="56" y="71"/>
                  </a:lnTo>
                  <a:lnTo>
                    <a:pt x="48" y="71"/>
                  </a:lnTo>
                  <a:lnTo>
                    <a:pt x="40" y="69"/>
                  </a:lnTo>
                  <a:lnTo>
                    <a:pt x="33" y="67"/>
                  </a:lnTo>
                  <a:lnTo>
                    <a:pt x="26" y="62"/>
                  </a:lnTo>
                  <a:lnTo>
                    <a:pt x="19" y="55"/>
                  </a:lnTo>
                  <a:lnTo>
                    <a:pt x="16" y="51"/>
                  </a:lnTo>
                  <a:lnTo>
                    <a:pt x="13" y="48"/>
                  </a:lnTo>
                  <a:lnTo>
                    <a:pt x="11" y="43"/>
                  </a:lnTo>
                  <a:lnTo>
                    <a:pt x="7" y="38"/>
                  </a:lnTo>
                  <a:lnTo>
                    <a:pt x="6" y="33"/>
                  </a:lnTo>
                  <a:lnTo>
                    <a:pt x="3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405" y="0"/>
                  </a:lnTo>
                  <a:lnTo>
                    <a:pt x="393" y="14"/>
                  </a:lnTo>
                  <a:lnTo>
                    <a:pt x="388" y="18"/>
                  </a:lnTo>
                  <a:lnTo>
                    <a:pt x="383" y="20"/>
                  </a:lnTo>
                  <a:lnTo>
                    <a:pt x="378" y="21"/>
                  </a:lnTo>
                  <a:lnTo>
                    <a:pt x="372" y="21"/>
                  </a:lnTo>
                  <a:lnTo>
                    <a:pt x="367" y="21"/>
                  </a:lnTo>
                  <a:lnTo>
                    <a:pt x="362" y="21"/>
                  </a:lnTo>
                  <a:lnTo>
                    <a:pt x="357" y="20"/>
                  </a:lnTo>
                  <a:lnTo>
                    <a:pt x="351" y="18"/>
                  </a:lnTo>
                  <a:lnTo>
                    <a:pt x="346" y="18"/>
                  </a:lnTo>
                  <a:lnTo>
                    <a:pt x="340" y="16"/>
                  </a:lnTo>
                  <a:lnTo>
                    <a:pt x="335" y="15"/>
                  </a:lnTo>
                  <a:lnTo>
                    <a:pt x="330" y="14"/>
                  </a:lnTo>
                  <a:lnTo>
                    <a:pt x="324" y="13"/>
                  </a:lnTo>
                  <a:lnTo>
                    <a:pt x="318" y="13"/>
                  </a:lnTo>
                  <a:lnTo>
                    <a:pt x="312" y="13"/>
                  </a:lnTo>
                  <a:lnTo>
                    <a:pt x="306" y="14"/>
                  </a:lnTo>
                  <a:lnTo>
                    <a:pt x="299" y="18"/>
                  </a:lnTo>
                  <a:lnTo>
                    <a:pt x="293" y="22"/>
                  </a:lnTo>
                  <a:lnTo>
                    <a:pt x="287" y="28"/>
                  </a:lnTo>
                  <a:lnTo>
                    <a:pt x="282" y="36"/>
                  </a:lnTo>
                  <a:lnTo>
                    <a:pt x="278" y="43"/>
                  </a:lnTo>
                  <a:lnTo>
                    <a:pt x="276" y="51"/>
                  </a:lnTo>
                  <a:lnTo>
                    <a:pt x="274" y="60"/>
                  </a:lnTo>
                  <a:lnTo>
                    <a:pt x="275" y="70"/>
                  </a:lnTo>
                  <a:lnTo>
                    <a:pt x="277" y="75"/>
                  </a:lnTo>
                  <a:lnTo>
                    <a:pt x="278" y="81"/>
                  </a:lnTo>
                  <a:lnTo>
                    <a:pt x="278" y="87"/>
                  </a:lnTo>
                  <a:lnTo>
                    <a:pt x="279" y="93"/>
                  </a:lnTo>
                  <a:lnTo>
                    <a:pt x="281" y="99"/>
                  </a:lnTo>
                  <a:lnTo>
                    <a:pt x="282" y="105"/>
                  </a:lnTo>
                  <a:lnTo>
                    <a:pt x="284" y="111"/>
                  </a:lnTo>
                  <a:lnTo>
                    <a:pt x="285" y="118"/>
                  </a:lnTo>
                  <a:lnTo>
                    <a:pt x="287" y="124"/>
                  </a:lnTo>
                  <a:lnTo>
                    <a:pt x="290" y="129"/>
                  </a:lnTo>
                  <a:lnTo>
                    <a:pt x="292" y="135"/>
                  </a:lnTo>
                  <a:lnTo>
                    <a:pt x="296" y="140"/>
                  </a:lnTo>
                  <a:lnTo>
                    <a:pt x="300" y="145"/>
                  </a:lnTo>
                  <a:lnTo>
                    <a:pt x="305" y="149"/>
                  </a:lnTo>
                  <a:lnTo>
                    <a:pt x="311" y="152"/>
                  </a:lnTo>
                  <a:lnTo>
                    <a:pt x="318" y="156"/>
                  </a:lnTo>
                  <a:lnTo>
                    <a:pt x="325" y="159"/>
                  </a:lnTo>
                  <a:lnTo>
                    <a:pt x="331" y="160"/>
                  </a:lnTo>
                  <a:lnTo>
                    <a:pt x="337" y="160"/>
                  </a:lnTo>
                  <a:lnTo>
                    <a:pt x="343" y="160"/>
                  </a:lnTo>
                  <a:lnTo>
                    <a:pt x="349" y="158"/>
                  </a:lnTo>
                  <a:lnTo>
                    <a:pt x="354" y="156"/>
                  </a:lnTo>
                  <a:lnTo>
                    <a:pt x="359" y="154"/>
                  </a:lnTo>
                  <a:lnTo>
                    <a:pt x="365" y="151"/>
                  </a:lnTo>
                  <a:lnTo>
                    <a:pt x="371" y="148"/>
                  </a:lnTo>
                  <a:lnTo>
                    <a:pt x="377" y="145"/>
                  </a:lnTo>
                  <a:lnTo>
                    <a:pt x="382" y="142"/>
                  </a:lnTo>
                  <a:lnTo>
                    <a:pt x="388" y="140"/>
                  </a:lnTo>
                  <a:lnTo>
                    <a:pt x="394" y="138"/>
                  </a:lnTo>
                  <a:lnTo>
                    <a:pt x="399" y="137"/>
                  </a:lnTo>
                  <a:lnTo>
                    <a:pt x="406" y="137"/>
                  </a:lnTo>
                  <a:lnTo>
                    <a:pt x="412" y="137"/>
                  </a:lnTo>
                  <a:lnTo>
                    <a:pt x="418" y="142"/>
                  </a:lnTo>
                  <a:lnTo>
                    <a:pt x="421" y="146"/>
                  </a:lnTo>
                  <a:lnTo>
                    <a:pt x="424" y="151"/>
                  </a:lnTo>
                  <a:lnTo>
                    <a:pt x="426" y="157"/>
                  </a:lnTo>
                  <a:lnTo>
                    <a:pt x="428" y="163"/>
                  </a:lnTo>
                  <a:lnTo>
                    <a:pt x="431" y="169"/>
                  </a:lnTo>
                  <a:lnTo>
                    <a:pt x="431" y="175"/>
                  </a:lnTo>
                  <a:lnTo>
                    <a:pt x="432" y="182"/>
                  </a:lnTo>
                  <a:lnTo>
                    <a:pt x="434" y="188"/>
                  </a:lnTo>
                  <a:lnTo>
                    <a:pt x="434" y="195"/>
                  </a:lnTo>
                  <a:lnTo>
                    <a:pt x="435" y="202"/>
                  </a:lnTo>
                  <a:lnTo>
                    <a:pt x="435" y="208"/>
                  </a:lnTo>
                  <a:lnTo>
                    <a:pt x="436" y="215"/>
                  </a:lnTo>
                  <a:lnTo>
                    <a:pt x="437" y="221"/>
                  </a:lnTo>
                  <a:lnTo>
                    <a:pt x="437" y="228"/>
                  </a:lnTo>
                  <a:lnTo>
                    <a:pt x="438" y="234"/>
                  </a:lnTo>
                  <a:lnTo>
                    <a:pt x="428" y="234"/>
                  </a:lnTo>
                  <a:lnTo>
                    <a:pt x="418" y="235"/>
                  </a:lnTo>
                  <a:lnTo>
                    <a:pt x="409" y="237"/>
                  </a:lnTo>
                  <a:lnTo>
                    <a:pt x="398" y="239"/>
                  </a:lnTo>
                  <a:lnTo>
                    <a:pt x="389" y="242"/>
                  </a:lnTo>
                  <a:lnTo>
                    <a:pt x="378" y="245"/>
                  </a:lnTo>
                  <a:lnTo>
                    <a:pt x="369" y="248"/>
                  </a:lnTo>
                  <a:lnTo>
                    <a:pt x="358" y="253"/>
                  </a:lnTo>
                  <a:lnTo>
                    <a:pt x="355" y="257"/>
                  </a:lnTo>
                  <a:lnTo>
                    <a:pt x="351" y="261"/>
                  </a:lnTo>
                  <a:lnTo>
                    <a:pt x="346" y="267"/>
                  </a:lnTo>
                  <a:lnTo>
                    <a:pt x="343" y="275"/>
                  </a:lnTo>
                  <a:lnTo>
                    <a:pt x="339" y="282"/>
                  </a:lnTo>
                  <a:lnTo>
                    <a:pt x="338" y="290"/>
                  </a:lnTo>
                  <a:lnTo>
                    <a:pt x="339" y="298"/>
                  </a:lnTo>
                  <a:lnTo>
                    <a:pt x="342" y="305"/>
                  </a:lnTo>
                  <a:lnTo>
                    <a:pt x="345" y="313"/>
                  </a:lnTo>
                  <a:lnTo>
                    <a:pt x="350" y="320"/>
                  </a:lnTo>
                  <a:lnTo>
                    <a:pt x="355" y="326"/>
                  </a:lnTo>
                  <a:lnTo>
                    <a:pt x="360" y="334"/>
                  </a:lnTo>
                  <a:lnTo>
                    <a:pt x="364" y="340"/>
                  </a:lnTo>
                  <a:lnTo>
                    <a:pt x="366" y="348"/>
                  </a:lnTo>
                  <a:lnTo>
                    <a:pt x="367" y="356"/>
                  </a:lnTo>
                  <a:lnTo>
                    <a:pt x="365" y="365"/>
                  </a:lnTo>
                  <a:lnTo>
                    <a:pt x="361" y="368"/>
                  </a:lnTo>
                  <a:lnTo>
                    <a:pt x="356" y="372"/>
                  </a:lnTo>
                  <a:lnTo>
                    <a:pt x="351" y="374"/>
                  </a:lnTo>
                  <a:lnTo>
                    <a:pt x="345" y="376"/>
                  </a:lnTo>
                  <a:lnTo>
                    <a:pt x="339" y="379"/>
                  </a:lnTo>
                  <a:lnTo>
                    <a:pt x="333" y="381"/>
                  </a:lnTo>
                  <a:lnTo>
                    <a:pt x="328" y="384"/>
                  </a:lnTo>
                  <a:lnTo>
                    <a:pt x="322" y="385"/>
                  </a:lnTo>
                  <a:lnTo>
                    <a:pt x="315" y="387"/>
                  </a:lnTo>
                  <a:lnTo>
                    <a:pt x="309" y="388"/>
                  </a:lnTo>
                  <a:lnTo>
                    <a:pt x="303" y="390"/>
                  </a:lnTo>
                  <a:lnTo>
                    <a:pt x="296" y="391"/>
                  </a:lnTo>
                  <a:lnTo>
                    <a:pt x="290" y="392"/>
                  </a:lnTo>
                  <a:lnTo>
                    <a:pt x="284" y="393"/>
                  </a:lnTo>
                  <a:lnTo>
                    <a:pt x="277" y="394"/>
                  </a:lnTo>
                  <a:lnTo>
                    <a:pt x="271" y="395"/>
                  </a:lnTo>
                  <a:lnTo>
                    <a:pt x="264" y="39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grayWhite">
            <a:xfrm>
              <a:off x="-11" y="3121"/>
              <a:ext cx="513" cy="493"/>
            </a:xfrm>
            <a:custGeom>
              <a:avLst/>
              <a:gdLst>
                <a:gd name="T0" fmla="*/ 111 w 513"/>
                <a:gd name="T1" fmla="*/ 481 h 493"/>
                <a:gd name="T2" fmla="*/ 85 w 513"/>
                <a:gd name="T3" fmla="*/ 463 h 493"/>
                <a:gd name="T4" fmla="*/ 64 w 513"/>
                <a:gd name="T5" fmla="*/ 433 h 493"/>
                <a:gd name="T6" fmla="*/ 0 w 513"/>
                <a:gd name="T7" fmla="*/ 275 h 493"/>
                <a:gd name="T8" fmla="*/ 3 w 513"/>
                <a:gd name="T9" fmla="*/ 259 h 493"/>
                <a:gd name="T10" fmla="*/ 10 w 513"/>
                <a:gd name="T11" fmla="*/ 240 h 493"/>
                <a:gd name="T12" fmla="*/ 21 w 513"/>
                <a:gd name="T13" fmla="*/ 222 h 493"/>
                <a:gd name="T14" fmla="*/ 35 w 513"/>
                <a:gd name="T15" fmla="*/ 205 h 493"/>
                <a:gd name="T16" fmla="*/ 49 w 513"/>
                <a:gd name="T17" fmla="*/ 193 h 493"/>
                <a:gd name="T18" fmla="*/ 81 w 513"/>
                <a:gd name="T19" fmla="*/ 193 h 493"/>
                <a:gd name="T20" fmla="*/ 112 w 513"/>
                <a:gd name="T21" fmla="*/ 205 h 493"/>
                <a:gd name="T22" fmla="*/ 142 w 513"/>
                <a:gd name="T23" fmla="*/ 220 h 493"/>
                <a:gd name="T24" fmla="*/ 169 w 513"/>
                <a:gd name="T25" fmla="*/ 226 h 493"/>
                <a:gd name="T26" fmla="*/ 194 w 513"/>
                <a:gd name="T27" fmla="*/ 211 h 493"/>
                <a:gd name="T28" fmla="*/ 212 w 513"/>
                <a:gd name="T29" fmla="*/ 183 h 493"/>
                <a:gd name="T30" fmla="*/ 222 w 513"/>
                <a:gd name="T31" fmla="*/ 156 h 493"/>
                <a:gd name="T32" fmla="*/ 213 w 513"/>
                <a:gd name="T33" fmla="*/ 128 h 493"/>
                <a:gd name="T34" fmla="*/ 198 w 513"/>
                <a:gd name="T35" fmla="*/ 115 h 493"/>
                <a:gd name="T36" fmla="*/ 178 w 513"/>
                <a:gd name="T37" fmla="*/ 105 h 493"/>
                <a:gd name="T38" fmla="*/ 158 w 513"/>
                <a:gd name="T39" fmla="*/ 95 h 493"/>
                <a:gd name="T40" fmla="*/ 142 w 513"/>
                <a:gd name="T41" fmla="*/ 81 h 493"/>
                <a:gd name="T42" fmla="*/ 137 w 513"/>
                <a:gd name="T43" fmla="*/ 60 h 493"/>
                <a:gd name="T44" fmla="*/ 146 w 513"/>
                <a:gd name="T45" fmla="*/ 38 h 493"/>
                <a:gd name="T46" fmla="*/ 160 w 513"/>
                <a:gd name="T47" fmla="*/ 20 h 493"/>
                <a:gd name="T48" fmla="*/ 176 w 513"/>
                <a:gd name="T49" fmla="*/ 0 h 493"/>
                <a:gd name="T50" fmla="*/ 198 w 513"/>
                <a:gd name="T51" fmla="*/ 15 h 493"/>
                <a:gd name="T52" fmla="*/ 224 w 513"/>
                <a:gd name="T53" fmla="*/ 26 h 493"/>
                <a:gd name="T54" fmla="*/ 251 w 513"/>
                <a:gd name="T55" fmla="*/ 34 h 493"/>
                <a:gd name="T56" fmla="*/ 279 w 513"/>
                <a:gd name="T57" fmla="*/ 38 h 493"/>
                <a:gd name="T58" fmla="*/ 307 w 513"/>
                <a:gd name="T59" fmla="*/ 37 h 493"/>
                <a:gd name="T60" fmla="*/ 285 w 513"/>
                <a:gd name="T61" fmla="*/ 123 h 493"/>
                <a:gd name="T62" fmla="*/ 295 w 513"/>
                <a:gd name="T63" fmla="*/ 131 h 493"/>
                <a:gd name="T64" fmla="*/ 308 w 513"/>
                <a:gd name="T65" fmla="*/ 140 h 493"/>
                <a:gd name="T66" fmla="*/ 337 w 513"/>
                <a:gd name="T67" fmla="*/ 134 h 493"/>
                <a:gd name="T68" fmla="*/ 357 w 513"/>
                <a:gd name="T69" fmla="*/ 101 h 493"/>
                <a:gd name="T70" fmla="*/ 382 w 513"/>
                <a:gd name="T71" fmla="*/ 69 h 493"/>
                <a:gd name="T72" fmla="*/ 395 w 513"/>
                <a:gd name="T73" fmla="*/ 94 h 493"/>
                <a:gd name="T74" fmla="*/ 416 w 513"/>
                <a:gd name="T75" fmla="*/ 117 h 493"/>
                <a:gd name="T76" fmla="*/ 441 w 513"/>
                <a:gd name="T77" fmla="*/ 137 h 493"/>
                <a:gd name="T78" fmla="*/ 469 w 513"/>
                <a:gd name="T79" fmla="*/ 154 h 493"/>
                <a:gd name="T80" fmla="*/ 501 w 513"/>
                <a:gd name="T81" fmla="*/ 170 h 493"/>
                <a:gd name="T82" fmla="*/ 431 w 513"/>
                <a:gd name="T83" fmla="*/ 287 h 493"/>
                <a:gd name="T84" fmla="*/ 316 w 513"/>
                <a:gd name="T85" fmla="*/ 222 h 493"/>
                <a:gd name="T86" fmla="*/ 299 w 513"/>
                <a:gd name="T87" fmla="*/ 240 h 493"/>
                <a:gd name="T88" fmla="*/ 283 w 513"/>
                <a:gd name="T89" fmla="*/ 261 h 493"/>
                <a:gd name="T90" fmla="*/ 271 w 513"/>
                <a:gd name="T91" fmla="*/ 284 h 493"/>
                <a:gd name="T92" fmla="*/ 262 w 513"/>
                <a:gd name="T93" fmla="*/ 308 h 493"/>
                <a:gd name="T94" fmla="*/ 265 w 513"/>
                <a:gd name="T95" fmla="*/ 334 h 493"/>
                <a:gd name="T96" fmla="*/ 290 w 513"/>
                <a:gd name="T97" fmla="*/ 351 h 493"/>
                <a:gd name="T98" fmla="*/ 325 w 513"/>
                <a:gd name="T99" fmla="*/ 356 h 493"/>
                <a:gd name="T100" fmla="*/ 360 w 513"/>
                <a:gd name="T101" fmla="*/ 359 h 493"/>
                <a:gd name="T102" fmla="*/ 388 w 513"/>
                <a:gd name="T103" fmla="*/ 370 h 493"/>
                <a:gd name="T104" fmla="*/ 400 w 513"/>
                <a:gd name="T105" fmla="*/ 401 h 493"/>
                <a:gd name="T106" fmla="*/ 202 w 513"/>
                <a:gd name="T107" fmla="*/ 404 h 493"/>
                <a:gd name="T108" fmla="*/ 162 w 513"/>
                <a:gd name="T109" fmla="*/ 479 h 493"/>
                <a:gd name="T110" fmla="*/ 150 w 513"/>
                <a:gd name="T111" fmla="*/ 484 h 493"/>
                <a:gd name="T112" fmla="*/ 138 w 513"/>
                <a:gd name="T113" fmla="*/ 492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3" h="493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grayWhite">
            <a:xfrm>
              <a:off x="380" y="3463"/>
              <a:ext cx="512" cy="509"/>
            </a:xfrm>
            <a:custGeom>
              <a:avLst/>
              <a:gdLst>
                <a:gd name="T0" fmla="*/ 67 w 512"/>
                <a:gd name="T1" fmla="*/ 492 h 509"/>
                <a:gd name="T2" fmla="*/ 45 w 512"/>
                <a:gd name="T3" fmla="*/ 451 h 509"/>
                <a:gd name="T4" fmla="*/ 68 w 512"/>
                <a:gd name="T5" fmla="*/ 418 h 509"/>
                <a:gd name="T6" fmla="*/ 106 w 512"/>
                <a:gd name="T7" fmla="*/ 391 h 509"/>
                <a:gd name="T8" fmla="*/ 105 w 512"/>
                <a:gd name="T9" fmla="*/ 352 h 509"/>
                <a:gd name="T10" fmla="*/ 79 w 512"/>
                <a:gd name="T11" fmla="*/ 324 h 509"/>
                <a:gd name="T12" fmla="*/ 44 w 512"/>
                <a:gd name="T13" fmla="*/ 302 h 509"/>
                <a:gd name="T14" fmla="*/ 7 w 512"/>
                <a:gd name="T15" fmla="*/ 280 h 509"/>
                <a:gd name="T16" fmla="*/ 2 w 512"/>
                <a:gd name="T17" fmla="*/ 258 h 509"/>
                <a:gd name="T18" fmla="*/ 13 w 512"/>
                <a:gd name="T19" fmla="*/ 239 h 509"/>
                <a:gd name="T20" fmla="*/ 29 w 512"/>
                <a:gd name="T21" fmla="*/ 220 h 509"/>
                <a:gd name="T22" fmla="*/ 43 w 512"/>
                <a:gd name="T23" fmla="*/ 201 h 509"/>
                <a:gd name="T24" fmla="*/ 65 w 512"/>
                <a:gd name="T25" fmla="*/ 184 h 509"/>
                <a:gd name="T26" fmla="*/ 100 w 512"/>
                <a:gd name="T27" fmla="*/ 191 h 509"/>
                <a:gd name="T28" fmla="*/ 124 w 512"/>
                <a:gd name="T29" fmla="*/ 210 h 509"/>
                <a:gd name="T30" fmla="*/ 150 w 512"/>
                <a:gd name="T31" fmla="*/ 233 h 509"/>
                <a:gd name="T32" fmla="*/ 179 w 512"/>
                <a:gd name="T33" fmla="*/ 232 h 509"/>
                <a:gd name="T34" fmla="*/ 207 w 512"/>
                <a:gd name="T35" fmla="*/ 223 h 509"/>
                <a:gd name="T36" fmla="*/ 230 w 512"/>
                <a:gd name="T37" fmla="*/ 198 h 509"/>
                <a:gd name="T38" fmla="*/ 242 w 512"/>
                <a:gd name="T39" fmla="*/ 165 h 509"/>
                <a:gd name="T40" fmla="*/ 226 w 512"/>
                <a:gd name="T41" fmla="*/ 143 h 509"/>
                <a:gd name="T42" fmla="*/ 203 w 512"/>
                <a:gd name="T43" fmla="*/ 132 h 509"/>
                <a:gd name="T44" fmla="*/ 176 w 512"/>
                <a:gd name="T45" fmla="*/ 122 h 509"/>
                <a:gd name="T46" fmla="*/ 153 w 512"/>
                <a:gd name="T47" fmla="*/ 111 h 509"/>
                <a:gd name="T48" fmla="*/ 142 w 512"/>
                <a:gd name="T49" fmla="*/ 80 h 509"/>
                <a:gd name="T50" fmla="*/ 163 w 512"/>
                <a:gd name="T51" fmla="*/ 50 h 509"/>
                <a:gd name="T52" fmla="*/ 187 w 512"/>
                <a:gd name="T53" fmla="*/ 36 h 509"/>
                <a:gd name="T54" fmla="*/ 211 w 512"/>
                <a:gd name="T55" fmla="*/ 18 h 509"/>
                <a:gd name="T56" fmla="*/ 243 w 512"/>
                <a:gd name="T57" fmla="*/ 28 h 509"/>
                <a:gd name="T58" fmla="*/ 277 w 512"/>
                <a:gd name="T59" fmla="*/ 54 h 509"/>
                <a:gd name="T60" fmla="*/ 314 w 512"/>
                <a:gd name="T61" fmla="*/ 72 h 509"/>
                <a:gd name="T62" fmla="*/ 355 w 512"/>
                <a:gd name="T63" fmla="*/ 68 h 509"/>
                <a:gd name="T64" fmla="*/ 382 w 512"/>
                <a:gd name="T65" fmla="*/ 36 h 509"/>
                <a:gd name="T66" fmla="*/ 411 w 512"/>
                <a:gd name="T67" fmla="*/ 3 h 509"/>
                <a:gd name="T68" fmla="*/ 453 w 512"/>
                <a:gd name="T69" fmla="*/ 10 h 509"/>
                <a:gd name="T70" fmla="*/ 486 w 512"/>
                <a:gd name="T71" fmla="*/ 36 h 509"/>
                <a:gd name="T72" fmla="*/ 489 w 512"/>
                <a:gd name="T73" fmla="*/ 68 h 509"/>
                <a:gd name="T74" fmla="*/ 466 w 512"/>
                <a:gd name="T75" fmla="*/ 88 h 509"/>
                <a:gd name="T76" fmla="*/ 437 w 512"/>
                <a:gd name="T77" fmla="*/ 107 h 509"/>
                <a:gd name="T78" fmla="*/ 422 w 512"/>
                <a:gd name="T79" fmla="*/ 133 h 509"/>
                <a:gd name="T80" fmla="*/ 419 w 512"/>
                <a:gd name="T81" fmla="*/ 317 h 509"/>
                <a:gd name="T82" fmla="*/ 388 w 512"/>
                <a:gd name="T83" fmla="*/ 302 h 509"/>
                <a:gd name="T84" fmla="*/ 364 w 512"/>
                <a:gd name="T85" fmla="*/ 273 h 509"/>
                <a:gd name="T86" fmla="*/ 336 w 512"/>
                <a:gd name="T87" fmla="*/ 250 h 509"/>
                <a:gd name="T88" fmla="*/ 299 w 512"/>
                <a:gd name="T89" fmla="*/ 252 h 509"/>
                <a:gd name="T90" fmla="*/ 275 w 512"/>
                <a:gd name="T91" fmla="*/ 270 h 509"/>
                <a:gd name="T92" fmla="*/ 255 w 512"/>
                <a:gd name="T93" fmla="*/ 294 h 509"/>
                <a:gd name="T94" fmla="*/ 242 w 512"/>
                <a:gd name="T95" fmla="*/ 323 h 509"/>
                <a:gd name="T96" fmla="*/ 241 w 512"/>
                <a:gd name="T97" fmla="*/ 353 h 509"/>
                <a:gd name="T98" fmla="*/ 257 w 512"/>
                <a:gd name="T99" fmla="*/ 364 h 509"/>
                <a:gd name="T100" fmla="*/ 279 w 512"/>
                <a:gd name="T101" fmla="*/ 368 h 509"/>
                <a:gd name="T102" fmla="*/ 304 w 512"/>
                <a:gd name="T103" fmla="*/ 370 h 509"/>
                <a:gd name="T104" fmla="*/ 330 w 512"/>
                <a:gd name="T105" fmla="*/ 376 h 509"/>
                <a:gd name="T106" fmla="*/ 353 w 512"/>
                <a:gd name="T107" fmla="*/ 407 h 509"/>
                <a:gd name="T108" fmla="*/ 352 w 512"/>
                <a:gd name="T109" fmla="*/ 443 h 509"/>
                <a:gd name="T110" fmla="*/ 334 w 512"/>
                <a:gd name="T111" fmla="*/ 462 h 509"/>
                <a:gd name="T112" fmla="*/ 311 w 512"/>
                <a:gd name="T113" fmla="*/ 479 h 509"/>
                <a:gd name="T114" fmla="*/ 278 w 512"/>
                <a:gd name="T115" fmla="*/ 465 h 509"/>
                <a:gd name="T116" fmla="*/ 241 w 512"/>
                <a:gd name="T117" fmla="*/ 445 h 509"/>
                <a:gd name="T118" fmla="*/ 202 w 512"/>
                <a:gd name="T119" fmla="*/ 432 h 509"/>
                <a:gd name="T120" fmla="*/ 98 w 512"/>
                <a:gd name="T121" fmla="*/ 50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2" h="509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grayWhite">
            <a:xfrm>
              <a:off x="705" y="3827"/>
              <a:ext cx="513" cy="493"/>
            </a:xfrm>
            <a:custGeom>
              <a:avLst/>
              <a:gdLst>
                <a:gd name="T0" fmla="*/ 111 w 513"/>
                <a:gd name="T1" fmla="*/ 481 h 493"/>
                <a:gd name="T2" fmla="*/ 85 w 513"/>
                <a:gd name="T3" fmla="*/ 463 h 493"/>
                <a:gd name="T4" fmla="*/ 64 w 513"/>
                <a:gd name="T5" fmla="*/ 433 h 493"/>
                <a:gd name="T6" fmla="*/ 0 w 513"/>
                <a:gd name="T7" fmla="*/ 275 h 493"/>
                <a:gd name="T8" fmla="*/ 3 w 513"/>
                <a:gd name="T9" fmla="*/ 259 h 493"/>
                <a:gd name="T10" fmla="*/ 10 w 513"/>
                <a:gd name="T11" fmla="*/ 240 h 493"/>
                <a:gd name="T12" fmla="*/ 21 w 513"/>
                <a:gd name="T13" fmla="*/ 222 h 493"/>
                <a:gd name="T14" fmla="*/ 35 w 513"/>
                <a:gd name="T15" fmla="*/ 205 h 493"/>
                <a:gd name="T16" fmla="*/ 49 w 513"/>
                <a:gd name="T17" fmla="*/ 193 h 493"/>
                <a:gd name="T18" fmla="*/ 81 w 513"/>
                <a:gd name="T19" fmla="*/ 193 h 493"/>
                <a:gd name="T20" fmla="*/ 112 w 513"/>
                <a:gd name="T21" fmla="*/ 205 h 493"/>
                <a:gd name="T22" fmla="*/ 142 w 513"/>
                <a:gd name="T23" fmla="*/ 220 h 493"/>
                <a:gd name="T24" fmla="*/ 169 w 513"/>
                <a:gd name="T25" fmla="*/ 226 h 493"/>
                <a:gd name="T26" fmla="*/ 194 w 513"/>
                <a:gd name="T27" fmla="*/ 211 h 493"/>
                <a:gd name="T28" fmla="*/ 212 w 513"/>
                <a:gd name="T29" fmla="*/ 183 h 493"/>
                <a:gd name="T30" fmla="*/ 222 w 513"/>
                <a:gd name="T31" fmla="*/ 156 h 493"/>
                <a:gd name="T32" fmla="*/ 213 w 513"/>
                <a:gd name="T33" fmla="*/ 128 h 493"/>
                <a:gd name="T34" fmla="*/ 198 w 513"/>
                <a:gd name="T35" fmla="*/ 115 h 493"/>
                <a:gd name="T36" fmla="*/ 178 w 513"/>
                <a:gd name="T37" fmla="*/ 105 h 493"/>
                <a:gd name="T38" fmla="*/ 158 w 513"/>
                <a:gd name="T39" fmla="*/ 95 h 493"/>
                <a:gd name="T40" fmla="*/ 142 w 513"/>
                <a:gd name="T41" fmla="*/ 81 h 493"/>
                <a:gd name="T42" fmla="*/ 137 w 513"/>
                <a:gd name="T43" fmla="*/ 60 h 493"/>
                <a:gd name="T44" fmla="*/ 146 w 513"/>
                <a:gd name="T45" fmla="*/ 38 h 493"/>
                <a:gd name="T46" fmla="*/ 160 w 513"/>
                <a:gd name="T47" fmla="*/ 20 h 493"/>
                <a:gd name="T48" fmla="*/ 176 w 513"/>
                <a:gd name="T49" fmla="*/ 0 h 493"/>
                <a:gd name="T50" fmla="*/ 198 w 513"/>
                <a:gd name="T51" fmla="*/ 15 h 493"/>
                <a:gd name="T52" fmla="*/ 224 w 513"/>
                <a:gd name="T53" fmla="*/ 26 h 493"/>
                <a:gd name="T54" fmla="*/ 251 w 513"/>
                <a:gd name="T55" fmla="*/ 34 h 493"/>
                <a:gd name="T56" fmla="*/ 279 w 513"/>
                <a:gd name="T57" fmla="*/ 38 h 493"/>
                <a:gd name="T58" fmla="*/ 307 w 513"/>
                <a:gd name="T59" fmla="*/ 37 h 493"/>
                <a:gd name="T60" fmla="*/ 285 w 513"/>
                <a:gd name="T61" fmla="*/ 123 h 493"/>
                <a:gd name="T62" fmla="*/ 295 w 513"/>
                <a:gd name="T63" fmla="*/ 131 h 493"/>
                <a:gd name="T64" fmla="*/ 308 w 513"/>
                <a:gd name="T65" fmla="*/ 140 h 493"/>
                <a:gd name="T66" fmla="*/ 337 w 513"/>
                <a:gd name="T67" fmla="*/ 134 h 493"/>
                <a:gd name="T68" fmla="*/ 357 w 513"/>
                <a:gd name="T69" fmla="*/ 101 h 493"/>
                <a:gd name="T70" fmla="*/ 382 w 513"/>
                <a:gd name="T71" fmla="*/ 69 h 493"/>
                <a:gd name="T72" fmla="*/ 395 w 513"/>
                <a:gd name="T73" fmla="*/ 94 h 493"/>
                <a:gd name="T74" fmla="*/ 416 w 513"/>
                <a:gd name="T75" fmla="*/ 117 h 493"/>
                <a:gd name="T76" fmla="*/ 441 w 513"/>
                <a:gd name="T77" fmla="*/ 137 h 493"/>
                <a:gd name="T78" fmla="*/ 469 w 513"/>
                <a:gd name="T79" fmla="*/ 154 h 493"/>
                <a:gd name="T80" fmla="*/ 501 w 513"/>
                <a:gd name="T81" fmla="*/ 170 h 493"/>
                <a:gd name="T82" fmla="*/ 431 w 513"/>
                <a:gd name="T83" fmla="*/ 287 h 493"/>
                <a:gd name="T84" fmla="*/ 316 w 513"/>
                <a:gd name="T85" fmla="*/ 222 h 493"/>
                <a:gd name="T86" fmla="*/ 299 w 513"/>
                <a:gd name="T87" fmla="*/ 240 h 493"/>
                <a:gd name="T88" fmla="*/ 283 w 513"/>
                <a:gd name="T89" fmla="*/ 261 h 493"/>
                <a:gd name="T90" fmla="*/ 271 w 513"/>
                <a:gd name="T91" fmla="*/ 284 h 493"/>
                <a:gd name="T92" fmla="*/ 262 w 513"/>
                <a:gd name="T93" fmla="*/ 308 h 493"/>
                <a:gd name="T94" fmla="*/ 265 w 513"/>
                <a:gd name="T95" fmla="*/ 334 h 493"/>
                <a:gd name="T96" fmla="*/ 290 w 513"/>
                <a:gd name="T97" fmla="*/ 351 h 493"/>
                <a:gd name="T98" fmla="*/ 325 w 513"/>
                <a:gd name="T99" fmla="*/ 356 h 493"/>
                <a:gd name="T100" fmla="*/ 360 w 513"/>
                <a:gd name="T101" fmla="*/ 359 h 493"/>
                <a:gd name="T102" fmla="*/ 388 w 513"/>
                <a:gd name="T103" fmla="*/ 370 h 493"/>
                <a:gd name="T104" fmla="*/ 400 w 513"/>
                <a:gd name="T105" fmla="*/ 401 h 493"/>
                <a:gd name="T106" fmla="*/ 202 w 513"/>
                <a:gd name="T107" fmla="*/ 404 h 493"/>
                <a:gd name="T108" fmla="*/ 162 w 513"/>
                <a:gd name="T109" fmla="*/ 479 h 493"/>
                <a:gd name="T110" fmla="*/ 150 w 513"/>
                <a:gd name="T111" fmla="*/ 484 h 493"/>
                <a:gd name="T112" fmla="*/ 138 w 513"/>
                <a:gd name="T113" fmla="*/ 492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3" h="493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grayWhite">
            <a:xfrm>
              <a:off x="-3" y="3739"/>
              <a:ext cx="337" cy="355"/>
            </a:xfrm>
            <a:custGeom>
              <a:avLst/>
              <a:gdLst>
                <a:gd name="T0" fmla="*/ 315 w 337"/>
                <a:gd name="T1" fmla="*/ 160 h 355"/>
                <a:gd name="T2" fmla="*/ 280 w 337"/>
                <a:gd name="T3" fmla="*/ 168 h 355"/>
                <a:gd name="T4" fmla="*/ 247 w 337"/>
                <a:gd name="T5" fmla="*/ 179 h 355"/>
                <a:gd name="T6" fmla="*/ 232 w 337"/>
                <a:gd name="T7" fmla="*/ 209 h 355"/>
                <a:gd name="T8" fmla="*/ 240 w 337"/>
                <a:gd name="T9" fmla="*/ 243 h 355"/>
                <a:gd name="T10" fmla="*/ 243 w 337"/>
                <a:gd name="T11" fmla="*/ 275 h 355"/>
                <a:gd name="T12" fmla="*/ 227 w 337"/>
                <a:gd name="T13" fmla="*/ 291 h 355"/>
                <a:gd name="T14" fmla="*/ 202 w 337"/>
                <a:gd name="T15" fmla="*/ 300 h 355"/>
                <a:gd name="T16" fmla="*/ 175 w 337"/>
                <a:gd name="T17" fmla="*/ 303 h 355"/>
                <a:gd name="T18" fmla="*/ 149 w 337"/>
                <a:gd name="T19" fmla="*/ 303 h 355"/>
                <a:gd name="T20" fmla="*/ 142 w 337"/>
                <a:gd name="T21" fmla="*/ 276 h 355"/>
                <a:gd name="T22" fmla="*/ 149 w 337"/>
                <a:gd name="T23" fmla="*/ 243 h 355"/>
                <a:gd name="T24" fmla="*/ 139 w 337"/>
                <a:gd name="T25" fmla="*/ 220 h 355"/>
                <a:gd name="T26" fmla="*/ 121 w 337"/>
                <a:gd name="T27" fmla="*/ 210 h 355"/>
                <a:gd name="T28" fmla="*/ 99 w 337"/>
                <a:gd name="T29" fmla="*/ 206 h 355"/>
                <a:gd name="T30" fmla="*/ 75 w 337"/>
                <a:gd name="T31" fmla="*/ 207 h 355"/>
                <a:gd name="T32" fmla="*/ 51 w 337"/>
                <a:gd name="T33" fmla="*/ 216 h 355"/>
                <a:gd name="T34" fmla="*/ 34 w 337"/>
                <a:gd name="T35" fmla="*/ 234 h 355"/>
                <a:gd name="T36" fmla="*/ 32 w 337"/>
                <a:gd name="T37" fmla="*/ 260 h 355"/>
                <a:gd name="T38" fmla="*/ 43 w 337"/>
                <a:gd name="T39" fmla="*/ 284 h 355"/>
                <a:gd name="T40" fmla="*/ 50 w 337"/>
                <a:gd name="T41" fmla="*/ 309 h 355"/>
                <a:gd name="T42" fmla="*/ 41 w 337"/>
                <a:gd name="T43" fmla="*/ 333 h 355"/>
                <a:gd name="T44" fmla="*/ 25 w 337"/>
                <a:gd name="T45" fmla="*/ 345 h 355"/>
                <a:gd name="T46" fmla="*/ 7 w 337"/>
                <a:gd name="T47" fmla="*/ 353 h 355"/>
                <a:gd name="T48" fmla="*/ 14 w 337"/>
                <a:gd name="T49" fmla="*/ 34 h 355"/>
                <a:gd name="T50" fmla="*/ 16 w 337"/>
                <a:gd name="T51" fmla="*/ 51 h 355"/>
                <a:gd name="T52" fmla="*/ 13 w 337"/>
                <a:gd name="T53" fmla="*/ 68 h 355"/>
                <a:gd name="T54" fmla="*/ 9 w 337"/>
                <a:gd name="T55" fmla="*/ 87 h 355"/>
                <a:gd name="T56" fmla="*/ 12 w 337"/>
                <a:gd name="T57" fmla="*/ 107 h 355"/>
                <a:gd name="T58" fmla="*/ 33 w 337"/>
                <a:gd name="T59" fmla="*/ 126 h 355"/>
                <a:gd name="T60" fmla="*/ 61 w 337"/>
                <a:gd name="T61" fmla="*/ 127 h 355"/>
                <a:gd name="T62" fmla="*/ 81 w 337"/>
                <a:gd name="T63" fmla="*/ 124 h 355"/>
                <a:gd name="T64" fmla="*/ 103 w 337"/>
                <a:gd name="T65" fmla="*/ 121 h 355"/>
                <a:gd name="T66" fmla="*/ 122 w 337"/>
                <a:gd name="T67" fmla="*/ 110 h 355"/>
                <a:gd name="T68" fmla="*/ 135 w 337"/>
                <a:gd name="T69" fmla="*/ 91 h 355"/>
                <a:gd name="T70" fmla="*/ 134 w 337"/>
                <a:gd name="T71" fmla="*/ 71 h 355"/>
                <a:gd name="T72" fmla="*/ 126 w 337"/>
                <a:gd name="T73" fmla="*/ 52 h 355"/>
                <a:gd name="T74" fmla="*/ 118 w 337"/>
                <a:gd name="T75" fmla="*/ 33 h 355"/>
                <a:gd name="T76" fmla="*/ 122 w 337"/>
                <a:gd name="T77" fmla="*/ 13 h 355"/>
                <a:gd name="T78" fmla="*/ 140 w 337"/>
                <a:gd name="T79" fmla="*/ 6 h 355"/>
                <a:gd name="T80" fmla="*/ 163 w 337"/>
                <a:gd name="T81" fmla="*/ 1 h 355"/>
                <a:gd name="T82" fmla="*/ 186 w 337"/>
                <a:gd name="T83" fmla="*/ 1 h 355"/>
                <a:gd name="T84" fmla="*/ 202 w 337"/>
                <a:gd name="T85" fmla="*/ 8 h 355"/>
                <a:gd name="T86" fmla="*/ 207 w 337"/>
                <a:gd name="T87" fmla="*/ 41 h 355"/>
                <a:gd name="T88" fmla="*/ 219 w 337"/>
                <a:gd name="T89" fmla="*/ 68 h 355"/>
                <a:gd name="T90" fmla="*/ 241 w 337"/>
                <a:gd name="T91" fmla="*/ 82 h 355"/>
                <a:gd name="T92" fmla="*/ 267 w 337"/>
                <a:gd name="T93" fmla="*/ 78 h 355"/>
                <a:gd name="T94" fmla="*/ 292 w 337"/>
                <a:gd name="T95" fmla="*/ 64 h 355"/>
                <a:gd name="T96" fmla="*/ 316 w 337"/>
                <a:gd name="T97" fmla="*/ 67 h 355"/>
                <a:gd name="T98" fmla="*/ 323 w 337"/>
                <a:gd name="T99" fmla="*/ 85 h 355"/>
                <a:gd name="T100" fmla="*/ 329 w 337"/>
                <a:gd name="T101" fmla="*/ 105 h 355"/>
                <a:gd name="T102" fmla="*/ 334 w 337"/>
                <a:gd name="T103" fmla="*/ 126 h 355"/>
                <a:gd name="T104" fmla="*/ 335 w 337"/>
                <a:gd name="T105" fmla="*/ 14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7" h="355">
                  <a:moveTo>
                    <a:pt x="335" y="147"/>
                  </a:moveTo>
                  <a:lnTo>
                    <a:pt x="329" y="153"/>
                  </a:lnTo>
                  <a:lnTo>
                    <a:pt x="323" y="158"/>
                  </a:lnTo>
                  <a:lnTo>
                    <a:pt x="315" y="160"/>
                  </a:lnTo>
                  <a:lnTo>
                    <a:pt x="306" y="163"/>
                  </a:lnTo>
                  <a:lnTo>
                    <a:pt x="297" y="165"/>
                  </a:lnTo>
                  <a:lnTo>
                    <a:pt x="288" y="167"/>
                  </a:lnTo>
                  <a:lnTo>
                    <a:pt x="280" y="168"/>
                  </a:lnTo>
                  <a:lnTo>
                    <a:pt x="270" y="170"/>
                  </a:lnTo>
                  <a:lnTo>
                    <a:pt x="261" y="172"/>
                  </a:lnTo>
                  <a:lnTo>
                    <a:pt x="254" y="175"/>
                  </a:lnTo>
                  <a:lnTo>
                    <a:pt x="247" y="179"/>
                  </a:lnTo>
                  <a:lnTo>
                    <a:pt x="242" y="183"/>
                  </a:lnTo>
                  <a:lnTo>
                    <a:pt x="237" y="191"/>
                  </a:lnTo>
                  <a:lnTo>
                    <a:pt x="233" y="199"/>
                  </a:lnTo>
                  <a:lnTo>
                    <a:pt x="232" y="209"/>
                  </a:lnTo>
                  <a:lnTo>
                    <a:pt x="233" y="222"/>
                  </a:lnTo>
                  <a:lnTo>
                    <a:pt x="236" y="229"/>
                  </a:lnTo>
                  <a:lnTo>
                    <a:pt x="239" y="237"/>
                  </a:lnTo>
                  <a:lnTo>
                    <a:pt x="240" y="243"/>
                  </a:lnTo>
                  <a:lnTo>
                    <a:pt x="242" y="252"/>
                  </a:lnTo>
                  <a:lnTo>
                    <a:pt x="242" y="259"/>
                  </a:lnTo>
                  <a:lnTo>
                    <a:pt x="243" y="266"/>
                  </a:lnTo>
                  <a:lnTo>
                    <a:pt x="243" y="275"/>
                  </a:lnTo>
                  <a:lnTo>
                    <a:pt x="243" y="283"/>
                  </a:lnTo>
                  <a:lnTo>
                    <a:pt x="237" y="286"/>
                  </a:lnTo>
                  <a:lnTo>
                    <a:pt x="232" y="289"/>
                  </a:lnTo>
                  <a:lnTo>
                    <a:pt x="227" y="291"/>
                  </a:lnTo>
                  <a:lnTo>
                    <a:pt x="221" y="293"/>
                  </a:lnTo>
                  <a:lnTo>
                    <a:pt x="216" y="294"/>
                  </a:lnTo>
                  <a:lnTo>
                    <a:pt x="209" y="297"/>
                  </a:lnTo>
                  <a:lnTo>
                    <a:pt x="202" y="300"/>
                  </a:lnTo>
                  <a:lnTo>
                    <a:pt x="195" y="300"/>
                  </a:lnTo>
                  <a:lnTo>
                    <a:pt x="189" y="302"/>
                  </a:lnTo>
                  <a:lnTo>
                    <a:pt x="182" y="303"/>
                  </a:lnTo>
                  <a:lnTo>
                    <a:pt x="175" y="303"/>
                  </a:lnTo>
                  <a:lnTo>
                    <a:pt x="169" y="303"/>
                  </a:lnTo>
                  <a:lnTo>
                    <a:pt x="162" y="303"/>
                  </a:lnTo>
                  <a:lnTo>
                    <a:pt x="155" y="303"/>
                  </a:lnTo>
                  <a:lnTo>
                    <a:pt x="149" y="303"/>
                  </a:lnTo>
                  <a:lnTo>
                    <a:pt x="143" y="299"/>
                  </a:lnTo>
                  <a:lnTo>
                    <a:pt x="140" y="293"/>
                  </a:lnTo>
                  <a:lnTo>
                    <a:pt x="140" y="285"/>
                  </a:lnTo>
                  <a:lnTo>
                    <a:pt x="142" y="276"/>
                  </a:lnTo>
                  <a:lnTo>
                    <a:pt x="144" y="268"/>
                  </a:lnTo>
                  <a:lnTo>
                    <a:pt x="147" y="260"/>
                  </a:lnTo>
                  <a:lnTo>
                    <a:pt x="149" y="252"/>
                  </a:lnTo>
                  <a:lnTo>
                    <a:pt x="149" y="243"/>
                  </a:lnTo>
                  <a:lnTo>
                    <a:pt x="149" y="235"/>
                  </a:lnTo>
                  <a:lnTo>
                    <a:pt x="146" y="229"/>
                  </a:lnTo>
                  <a:lnTo>
                    <a:pt x="143" y="224"/>
                  </a:lnTo>
                  <a:lnTo>
                    <a:pt x="139" y="220"/>
                  </a:lnTo>
                  <a:lnTo>
                    <a:pt x="136" y="217"/>
                  </a:lnTo>
                  <a:lnTo>
                    <a:pt x="130" y="214"/>
                  </a:lnTo>
                  <a:lnTo>
                    <a:pt x="126" y="211"/>
                  </a:lnTo>
                  <a:lnTo>
                    <a:pt x="121" y="210"/>
                  </a:lnTo>
                  <a:lnTo>
                    <a:pt x="116" y="209"/>
                  </a:lnTo>
                  <a:lnTo>
                    <a:pt x="110" y="208"/>
                  </a:lnTo>
                  <a:lnTo>
                    <a:pt x="105" y="208"/>
                  </a:lnTo>
                  <a:lnTo>
                    <a:pt x="99" y="206"/>
                  </a:lnTo>
                  <a:lnTo>
                    <a:pt x="93" y="206"/>
                  </a:lnTo>
                  <a:lnTo>
                    <a:pt x="87" y="207"/>
                  </a:lnTo>
                  <a:lnTo>
                    <a:pt x="81" y="206"/>
                  </a:lnTo>
                  <a:lnTo>
                    <a:pt x="75" y="207"/>
                  </a:lnTo>
                  <a:lnTo>
                    <a:pt x="70" y="207"/>
                  </a:lnTo>
                  <a:lnTo>
                    <a:pt x="62" y="209"/>
                  </a:lnTo>
                  <a:lnTo>
                    <a:pt x="56" y="212"/>
                  </a:lnTo>
                  <a:lnTo>
                    <a:pt x="51" y="216"/>
                  </a:lnTo>
                  <a:lnTo>
                    <a:pt x="46" y="219"/>
                  </a:lnTo>
                  <a:lnTo>
                    <a:pt x="41" y="224"/>
                  </a:lnTo>
                  <a:lnTo>
                    <a:pt x="37" y="229"/>
                  </a:lnTo>
                  <a:lnTo>
                    <a:pt x="34" y="234"/>
                  </a:lnTo>
                  <a:lnTo>
                    <a:pt x="29" y="241"/>
                  </a:lnTo>
                  <a:lnTo>
                    <a:pt x="30" y="248"/>
                  </a:lnTo>
                  <a:lnTo>
                    <a:pt x="31" y="253"/>
                  </a:lnTo>
                  <a:lnTo>
                    <a:pt x="32" y="260"/>
                  </a:lnTo>
                  <a:lnTo>
                    <a:pt x="35" y="266"/>
                  </a:lnTo>
                  <a:lnTo>
                    <a:pt x="37" y="272"/>
                  </a:lnTo>
                  <a:lnTo>
                    <a:pt x="42" y="279"/>
                  </a:lnTo>
                  <a:lnTo>
                    <a:pt x="43" y="284"/>
                  </a:lnTo>
                  <a:lnTo>
                    <a:pt x="45" y="289"/>
                  </a:lnTo>
                  <a:lnTo>
                    <a:pt x="49" y="296"/>
                  </a:lnTo>
                  <a:lnTo>
                    <a:pt x="50" y="303"/>
                  </a:lnTo>
                  <a:lnTo>
                    <a:pt x="50" y="309"/>
                  </a:lnTo>
                  <a:lnTo>
                    <a:pt x="50" y="316"/>
                  </a:lnTo>
                  <a:lnTo>
                    <a:pt x="49" y="321"/>
                  </a:lnTo>
                  <a:lnTo>
                    <a:pt x="47" y="326"/>
                  </a:lnTo>
                  <a:lnTo>
                    <a:pt x="41" y="333"/>
                  </a:lnTo>
                  <a:lnTo>
                    <a:pt x="35" y="339"/>
                  </a:lnTo>
                  <a:lnTo>
                    <a:pt x="32" y="341"/>
                  </a:lnTo>
                  <a:lnTo>
                    <a:pt x="30" y="343"/>
                  </a:lnTo>
                  <a:lnTo>
                    <a:pt x="25" y="345"/>
                  </a:lnTo>
                  <a:lnTo>
                    <a:pt x="21" y="348"/>
                  </a:lnTo>
                  <a:lnTo>
                    <a:pt x="17" y="349"/>
                  </a:lnTo>
                  <a:lnTo>
                    <a:pt x="12" y="350"/>
                  </a:lnTo>
                  <a:lnTo>
                    <a:pt x="7" y="353"/>
                  </a:lnTo>
                  <a:lnTo>
                    <a:pt x="0" y="354"/>
                  </a:lnTo>
                  <a:lnTo>
                    <a:pt x="0" y="19"/>
                  </a:lnTo>
                  <a:lnTo>
                    <a:pt x="12" y="31"/>
                  </a:lnTo>
                  <a:lnTo>
                    <a:pt x="14" y="34"/>
                  </a:lnTo>
                  <a:lnTo>
                    <a:pt x="16" y="39"/>
                  </a:lnTo>
                  <a:lnTo>
                    <a:pt x="18" y="43"/>
                  </a:lnTo>
                  <a:lnTo>
                    <a:pt x="17" y="47"/>
                  </a:lnTo>
                  <a:lnTo>
                    <a:pt x="16" y="51"/>
                  </a:lnTo>
                  <a:lnTo>
                    <a:pt x="16" y="56"/>
                  </a:lnTo>
                  <a:lnTo>
                    <a:pt x="16" y="60"/>
                  </a:lnTo>
                  <a:lnTo>
                    <a:pt x="14" y="64"/>
                  </a:lnTo>
                  <a:lnTo>
                    <a:pt x="13" y="68"/>
                  </a:lnTo>
                  <a:lnTo>
                    <a:pt x="12" y="73"/>
                  </a:lnTo>
                  <a:lnTo>
                    <a:pt x="11" y="78"/>
                  </a:lnTo>
                  <a:lnTo>
                    <a:pt x="10" y="82"/>
                  </a:lnTo>
                  <a:lnTo>
                    <a:pt x="9" y="87"/>
                  </a:lnTo>
                  <a:lnTo>
                    <a:pt x="9" y="92"/>
                  </a:lnTo>
                  <a:lnTo>
                    <a:pt x="8" y="97"/>
                  </a:lnTo>
                  <a:lnTo>
                    <a:pt x="9" y="102"/>
                  </a:lnTo>
                  <a:lnTo>
                    <a:pt x="12" y="107"/>
                  </a:lnTo>
                  <a:lnTo>
                    <a:pt x="16" y="112"/>
                  </a:lnTo>
                  <a:lnTo>
                    <a:pt x="19" y="118"/>
                  </a:lnTo>
                  <a:lnTo>
                    <a:pt x="27" y="122"/>
                  </a:lnTo>
                  <a:lnTo>
                    <a:pt x="33" y="126"/>
                  </a:lnTo>
                  <a:lnTo>
                    <a:pt x="40" y="128"/>
                  </a:lnTo>
                  <a:lnTo>
                    <a:pt x="48" y="128"/>
                  </a:lnTo>
                  <a:lnTo>
                    <a:pt x="56" y="129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6"/>
                  </a:lnTo>
                  <a:lnTo>
                    <a:pt x="76" y="126"/>
                  </a:lnTo>
                  <a:lnTo>
                    <a:pt x="81" y="124"/>
                  </a:lnTo>
                  <a:lnTo>
                    <a:pt x="87" y="124"/>
                  </a:lnTo>
                  <a:lnTo>
                    <a:pt x="92" y="123"/>
                  </a:lnTo>
                  <a:lnTo>
                    <a:pt x="98" y="121"/>
                  </a:lnTo>
                  <a:lnTo>
                    <a:pt x="103" y="121"/>
                  </a:lnTo>
                  <a:lnTo>
                    <a:pt x="107" y="119"/>
                  </a:lnTo>
                  <a:lnTo>
                    <a:pt x="112" y="116"/>
                  </a:lnTo>
                  <a:lnTo>
                    <a:pt x="117" y="114"/>
                  </a:lnTo>
                  <a:lnTo>
                    <a:pt x="122" y="110"/>
                  </a:lnTo>
                  <a:lnTo>
                    <a:pt x="125" y="106"/>
                  </a:lnTo>
                  <a:lnTo>
                    <a:pt x="128" y="101"/>
                  </a:lnTo>
                  <a:lnTo>
                    <a:pt x="131" y="96"/>
                  </a:lnTo>
                  <a:lnTo>
                    <a:pt x="135" y="91"/>
                  </a:lnTo>
                  <a:lnTo>
                    <a:pt x="136" y="85"/>
                  </a:lnTo>
                  <a:lnTo>
                    <a:pt x="136" y="81"/>
                  </a:lnTo>
                  <a:lnTo>
                    <a:pt x="136" y="76"/>
                  </a:lnTo>
                  <a:lnTo>
                    <a:pt x="134" y="71"/>
                  </a:lnTo>
                  <a:lnTo>
                    <a:pt x="133" y="67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6" y="52"/>
                  </a:lnTo>
                  <a:lnTo>
                    <a:pt x="124" y="47"/>
                  </a:lnTo>
                  <a:lnTo>
                    <a:pt x="122" y="43"/>
                  </a:lnTo>
                  <a:lnTo>
                    <a:pt x="119" y="38"/>
                  </a:lnTo>
                  <a:lnTo>
                    <a:pt x="118" y="33"/>
                  </a:lnTo>
                  <a:lnTo>
                    <a:pt x="118" y="28"/>
                  </a:lnTo>
                  <a:lnTo>
                    <a:pt x="118" y="22"/>
                  </a:lnTo>
                  <a:lnTo>
                    <a:pt x="118" y="18"/>
                  </a:lnTo>
                  <a:lnTo>
                    <a:pt x="122" y="13"/>
                  </a:lnTo>
                  <a:lnTo>
                    <a:pt x="127" y="11"/>
                  </a:lnTo>
                  <a:lnTo>
                    <a:pt x="130" y="9"/>
                  </a:lnTo>
                  <a:lnTo>
                    <a:pt x="136" y="8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51" y="3"/>
                  </a:lnTo>
                  <a:lnTo>
                    <a:pt x="156" y="4"/>
                  </a:lnTo>
                  <a:lnTo>
                    <a:pt x="163" y="1"/>
                  </a:lnTo>
                  <a:lnTo>
                    <a:pt x="169" y="2"/>
                  </a:lnTo>
                  <a:lnTo>
                    <a:pt x="174" y="1"/>
                  </a:lnTo>
                  <a:lnTo>
                    <a:pt x="180" y="2"/>
                  </a:lnTo>
                  <a:lnTo>
                    <a:pt x="186" y="1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3" y="0"/>
                  </a:lnTo>
                  <a:lnTo>
                    <a:pt x="202" y="8"/>
                  </a:lnTo>
                  <a:lnTo>
                    <a:pt x="203" y="15"/>
                  </a:lnTo>
                  <a:lnTo>
                    <a:pt x="204" y="24"/>
                  </a:lnTo>
                  <a:lnTo>
                    <a:pt x="205" y="33"/>
                  </a:lnTo>
                  <a:lnTo>
                    <a:pt x="207" y="41"/>
                  </a:lnTo>
                  <a:lnTo>
                    <a:pt x="211" y="49"/>
                  </a:lnTo>
                  <a:lnTo>
                    <a:pt x="212" y="57"/>
                  </a:lnTo>
                  <a:lnTo>
                    <a:pt x="217" y="65"/>
                  </a:lnTo>
                  <a:lnTo>
                    <a:pt x="219" y="68"/>
                  </a:lnTo>
                  <a:lnTo>
                    <a:pt x="224" y="72"/>
                  </a:lnTo>
                  <a:lnTo>
                    <a:pt x="228" y="76"/>
                  </a:lnTo>
                  <a:lnTo>
                    <a:pt x="234" y="79"/>
                  </a:lnTo>
                  <a:lnTo>
                    <a:pt x="241" y="82"/>
                  </a:lnTo>
                  <a:lnTo>
                    <a:pt x="248" y="82"/>
                  </a:lnTo>
                  <a:lnTo>
                    <a:pt x="254" y="83"/>
                  </a:lnTo>
                  <a:lnTo>
                    <a:pt x="261" y="80"/>
                  </a:lnTo>
                  <a:lnTo>
                    <a:pt x="267" y="78"/>
                  </a:lnTo>
                  <a:lnTo>
                    <a:pt x="273" y="74"/>
                  </a:lnTo>
                  <a:lnTo>
                    <a:pt x="280" y="71"/>
                  </a:lnTo>
                  <a:lnTo>
                    <a:pt x="286" y="67"/>
                  </a:lnTo>
                  <a:lnTo>
                    <a:pt x="292" y="64"/>
                  </a:lnTo>
                  <a:lnTo>
                    <a:pt x="298" y="61"/>
                  </a:lnTo>
                  <a:lnTo>
                    <a:pt x="305" y="62"/>
                  </a:lnTo>
                  <a:lnTo>
                    <a:pt x="313" y="63"/>
                  </a:lnTo>
                  <a:lnTo>
                    <a:pt x="316" y="67"/>
                  </a:lnTo>
                  <a:lnTo>
                    <a:pt x="318" y="71"/>
                  </a:lnTo>
                  <a:lnTo>
                    <a:pt x="320" y="74"/>
                  </a:lnTo>
                  <a:lnTo>
                    <a:pt x="322" y="80"/>
                  </a:lnTo>
                  <a:lnTo>
                    <a:pt x="323" y="85"/>
                  </a:lnTo>
                  <a:lnTo>
                    <a:pt x="326" y="90"/>
                  </a:lnTo>
                  <a:lnTo>
                    <a:pt x="329" y="94"/>
                  </a:lnTo>
                  <a:lnTo>
                    <a:pt x="328" y="100"/>
                  </a:lnTo>
                  <a:lnTo>
                    <a:pt x="329" y="105"/>
                  </a:lnTo>
                  <a:lnTo>
                    <a:pt x="331" y="110"/>
                  </a:lnTo>
                  <a:lnTo>
                    <a:pt x="332" y="115"/>
                  </a:lnTo>
                  <a:lnTo>
                    <a:pt x="333" y="121"/>
                  </a:lnTo>
                  <a:lnTo>
                    <a:pt x="334" y="126"/>
                  </a:lnTo>
                  <a:lnTo>
                    <a:pt x="334" y="131"/>
                  </a:lnTo>
                  <a:lnTo>
                    <a:pt x="335" y="137"/>
                  </a:lnTo>
                  <a:lnTo>
                    <a:pt x="336" y="142"/>
                  </a:lnTo>
                  <a:lnTo>
                    <a:pt x="335" y="14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grayWhite">
            <a:xfrm>
              <a:off x="165" y="3976"/>
              <a:ext cx="426" cy="341"/>
            </a:xfrm>
            <a:custGeom>
              <a:avLst/>
              <a:gdLst>
                <a:gd name="T0" fmla="*/ 131 w 426"/>
                <a:gd name="T1" fmla="*/ 340 h 341"/>
                <a:gd name="T2" fmla="*/ 132 w 426"/>
                <a:gd name="T3" fmla="*/ 311 h 341"/>
                <a:gd name="T4" fmla="*/ 128 w 426"/>
                <a:gd name="T5" fmla="*/ 290 h 341"/>
                <a:gd name="T6" fmla="*/ 100 w 426"/>
                <a:gd name="T7" fmla="*/ 265 h 341"/>
                <a:gd name="T8" fmla="*/ 37 w 426"/>
                <a:gd name="T9" fmla="*/ 249 h 341"/>
                <a:gd name="T10" fmla="*/ 2 w 426"/>
                <a:gd name="T11" fmla="*/ 210 h 341"/>
                <a:gd name="T12" fmla="*/ 0 w 426"/>
                <a:gd name="T13" fmla="*/ 174 h 341"/>
                <a:gd name="T14" fmla="*/ 10 w 426"/>
                <a:gd name="T15" fmla="*/ 150 h 341"/>
                <a:gd name="T16" fmla="*/ 32 w 426"/>
                <a:gd name="T17" fmla="*/ 135 h 341"/>
                <a:gd name="T18" fmla="*/ 48 w 426"/>
                <a:gd name="T19" fmla="*/ 136 h 341"/>
                <a:gd name="T20" fmla="*/ 82 w 426"/>
                <a:gd name="T21" fmla="*/ 142 h 341"/>
                <a:gd name="T22" fmla="*/ 98 w 426"/>
                <a:gd name="T23" fmla="*/ 145 h 341"/>
                <a:gd name="T24" fmla="*/ 123 w 426"/>
                <a:gd name="T25" fmla="*/ 146 h 341"/>
                <a:gd name="T26" fmla="*/ 154 w 426"/>
                <a:gd name="T27" fmla="*/ 136 h 341"/>
                <a:gd name="T28" fmla="*/ 172 w 426"/>
                <a:gd name="T29" fmla="*/ 117 h 341"/>
                <a:gd name="T30" fmla="*/ 181 w 426"/>
                <a:gd name="T31" fmla="*/ 103 h 341"/>
                <a:gd name="T32" fmla="*/ 185 w 426"/>
                <a:gd name="T33" fmla="*/ 91 h 341"/>
                <a:gd name="T34" fmla="*/ 181 w 426"/>
                <a:gd name="T35" fmla="*/ 75 h 341"/>
                <a:gd name="T36" fmla="*/ 178 w 426"/>
                <a:gd name="T37" fmla="*/ 57 h 341"/>
                <a:gd name="T38" fmla="*/ 175 w 426"/>
                <a:gd name="T39" fmla="*/ 41 h 341"/>
                <a:gd name="T40" fmla="*/ 177 w 426"/>
                <a:gd name="T41" fmla="*/ 23 h 341"/>
                <a:gd name="T42" fmla="*/ 185 w 426"/>
                <a:gd name="T43" fmla="*/ 4 h 341"/>
                <a:gd name="T44" fmla="*/ 201 w 426"/>
                <a:gd name="T45" fmla="*/ 0 h 341"/>
                <a:gd name="T46" fmla="*/ 220 w 426"/>
                <a:gd name="T47" fmla="*/ 0 h 341"/>
                <a:gd name="T48" fmla="*/ 240 w 426"/>
                <a:gd name="T49" fmla="*/ 4 h 341"/>
                <a:gd name="T50" fmla="*/ 246 w 426"/>
                <a:gd name="T51" fmla="*/ 7 h 341"/>
                <a:gd name="T52" fmla="*/ 265 w 426"/>
                <a:gd name="T53" fmla="*/ 16 h 341"/>
                <a:gd name="T54" fmla="*/ 275 w 426"/>
                <a:gd name="T55" fmla="*/ 25 h 341"/>
                <a:gd name="T56" fmla="*/ 284 w 426"/>
                <a:gd name="T57" fmla="*/ 37 h 341"/>
                <a:gd name="T58" fmla="*/ 287 w 426"/>
                <a:gd name="T59" fmla="*/ 58 h 341"/>
                <a:gd name="T60" fmla="*/ 280 w 426"/>
                <a:gd name="T61" fmla="*/ 80 h 341"/>
                <a:gd name="T62" fmla="*/ 269 w 426"/>
                <a:gd name="T63" fmla="*/ 101 h 341"/>
                <a:gd name="T64" fmla="*/ 261 w 426"/>
                <a:gd name="T65" fmla="*/ 132 h 341"/>
                <a:gd name="T66" fmla="*/ 271 w 426"/>
                <a:gd name="T67" fmla="*/ 157 h 341"/>
                <a:gd name="T68" fmla="*/ 286 w 426"/>
                <a:gd name="T69" fmla="*/ 171 h 341"/>
                <a:gd name="T70" fmla="*/ 305 w 426"/>
                <a:gd name="T71" fmla="*/ 181 h 341"/>
                <a:gd name="T72" fmla="*/ 326 w 426"/>
                <a:gd name="T73" fmla="*/ 185 h 341"/>
                <a:gd name="T74" fmla="*/ 337 w 426"/>
                <a:gd name="T75" fmla="*/ 186 h 341"/>
                <a:gd name="T76" fmla="*/ 360 w 426"/>
                <a:gd name="T77" fmla="*/ 188 h 341"/>
                <a:gd name="T78" fmla="*/ 395 w 426"/>
                <a:gd name="T79" fmla="*/ 190 h 341"/>
                <a:gd name="T80" fmla="*/ 417 w 426"/>
                <a:gd name="T81" fmla="*/ 208 h 341"/>
                <a:gd name="T82" fmla="*/ 425 w 426"/>
                <a:gd name="T83" fmla="*/ 246 h 341"/>
                <a:gd name="T84" fmla="*/ 412 w 426"/>
                <a:gd name="T85" fmla="*/ 300 h 341"/>
                <a:gd name="T86" fmla="*/ 400 w 426"/>
                <a:gd name="T87" fmla="*/ 329 h 341"/>
                <a:gd name="T88" fmla="*/ 393 w 426"/>
                <a:gd name="T89" fmla="*/ 334 h 341"/>
                <a:gd name="T90" fmla="*/ 377 w 426"/>
                <a:gd name="T91" fmla="*/ 339 h 341"/>
                <a:gd name="T92" fmla="*/ 362 w 426"/>
                <a:gd name="T93" fmla="*/ 338 h 341"/>
                <a:gd name="T94" fmla="*/ 338 w 426"/>
                <a:gd name="T95" fmla="*/ 331 h 341"/>
                <a:gd name="T96" fmla="*/ 329 w 426"/>
                <a:gd name="T97" fmla="*/ 327 h 341"/>
                <a:gd name="T98" fmla="*/ 313 w 426"/>
                <a:gd name="T99" fmla="*/ 322 h 341"/>
                <a:gd name="T100" fmla="*/ 297 w 426"/>
                <a:gd name="T101" fmla="*/ 317 h 341"/>
                <a:gd name="T102" fmla="*/ 280 w 426"/>
                <a:gd name="T103" fmla="*/ 315 h 341"/>
                <a:gd name="T104" fmla="*/ 260 w 426"/>
                <a:gd name="T105" fmla="*/ 324 h 341"/>
                <a:gd name="T106" fmla="*/ 246 w 426"/>
                <a:gd name="T107" fmla="*/ 340 h 341"/>
                <a:gd name="T108" fmla="*/ 131 w 426"/>
                <a:gd name="T109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6" h="341">
                  <a:moveTo>
                    <a:pt x="131" y="340"/>
                  </a:moveTo>
                  <a:lnTo>
                    <a:pt x="132" y="311"/>
                  </a:lnTo>
                  <a:lnTo>
                    <a:pt x="128" y="290"/>
                  </a:lnTo>
                  <a:lnTo>
                    <a:pt x="100" y="265"/>
                  </a:lnTo>
                  <a:lnTo>
                    <a:pt x="37" y="249"/>
                  </a:lnTo>
                  <a:lnTo>
                    <a:pt x="2" y="210"/>
                  </a:lnTo>
                  <a:lnTo>
                    <a:pt x="0" y="174"/>
                  </a:lnTo>
                  <a:lnTo>
                    <a:pt x="10" y="150"/>
                  </a:lnTo>
                  <a:lnTo>
                    <a:pt x="32" y="135"/>
                  </a:lnTo>
                  <a:lnTo>
                    <a:pt x="48" y="136"/>
                  </a:lnTo>
                  <a:lnTo>
                    <a:pt x="82" y="142"/>
                  </a:lnTo>
                  <a:lnTo>
                    <a:pt x="98" y="145"/>
                  </a:lnTo>
                  <a:lnTo>
                    <a:pt x="123" y="146"/>
                  </a:lnTo>
                  <a:lnTo>
                    <a:pt x="154" y="136"/>
                  </a:lnTo>
                  <a:lnTo>
                    <a:pt x="172" y="117"/>
                  </a:lnTo>
                  <a:lnTo>
                    <a:pt x="181" y="103"/>
                  </a:lnTo>
                  <a:lnTo>
                    <a:pt x="185" y="91"/>
                  </a:lnTo>
                  <a:lnTo>
                    <a:pt x="181" y="75"/>
                  </a:lnTo>
                  <a:lnTo>
                    <a:pt x="178" y="57"/>
                  </a:lnTo>
                  <a:lnTo>
                    <a:pt x="175" y="41"/>
                  </a:lnTo>
                  <a:lnTo>
                    <a:pt x="177" y="23"/>
                  </a:lnTo>
                  <a:lnTo>
                    <a:pt x="185" y="4"/>
                  </a:lnTo>
                  <a:lnTo>
                    <a:pt x="201" y="0"/>
                  </a:lnTo>
                  <a:lnTo>
                    <a:pt x="220" y="0"/>
                  </a:lnTo>
                  <a:lnTo>
                    <a:pt x="240" y="4"/>
                  </a:lnTo>
                  <a:lnTo>
                    <a:pt x="246" y="7"/>
                  </a:lnTo>
                  <a:lnTo>
                    <a:pt x="265" y="16"/>
                  </a:lnTo>
                  <a:lnTo>
                    <a:pt x="275" y="25"/>
                  </a:lnTo>
                  <a:lnTo>
                    <a:pt x="284" y="37"/>
                  </a:lnTo>
                  <a:lnTo>
                    <a:pt x="287" y="58"/>
                  </a:lnTo>
                  <a:lnTo>
                    <a:pt x="280" y="80"/>
                  </a:lnTo>
                  <a:lnTo>
                    <a:pt x="269" y="101"/>
                  </a:lnTo>
                  <a:lnTo>
                    <a:pt x="261" y="132"/>
                  </a:lnTo>
                  <a:lnTo>
                    <a:pt x="271" y="157"/>
                  </a:lnTo>
                  <a:lnTo>
                    <a:pt x="286" y="171"/>
                  </a:lnTo>
                  <a:lnTo>
                    <a:pt x="305" y="181"/>
                  </a:lnTo>
                  <a:lnTo>
                    <a:pt x="326" y="185"/>
                  </a:lnTo>
                  <a:lnTo>
                    <a:pt x="337" y="186"/>
                  </a:lnTo>
                  <a:lnTo>
                    <a:pt x="360" y="188"/>
                  </a:lnTo>
                  <a:lnTo>
                    <a:pt x="395" y="190"/>
                  </a:lnTo>
                  <a:lnTo>
                    <a:pt x="417" y="208"/>
                  </a:lnTo>
                  <a:lnTo>
                    <a:pt x="425" y="246"/>
                  </a:lnTo>
                  <a:lnTo>
                    <a:pt x="412" y="300"/>
                  </a:lnTo>
                  <a:lnTo>
                    <a:pt x="400" y="329"/>
                  </a:lnTo>
                  <a:lnTo>
                    <a:pt x="393" y="334"/>
                  </a:lnTo>
                  <a:lnTo>
                    <a:pt x="377" y="339"/>
                  </a:lnTo>
                  <a:lnTo>
                    <a:pt x="362" y="338"/>
                  </a:lnTo>
                  <a:lnTo>
                    <a:pt x="338" y="331"/>
                  </a:lnTo>
                  <a:lnTo>
                    <a:pt x="329" y="327"/>
                  </a:lnTo>
                  <a:lnTo>
                    <a:pt x="313" y="322"/>
                  </a:lnTo>
                  <a:lnTo>
                    <a:pt x="297" y="317"/>
                  </a:lnTo>
                  <a:lnTo>
                    <a:pt x="280" y="315"/>
                  </a:lnTo>
                  <a:lnTo>
                    <a:pt x="260" y="324"/>
                  </a:lnTo>
                  <a:lnTo>
                    <a:pt x="246" y="340"/>
                  </a:lnTo>
                  <a:lnTo>
                    <a:pt x="131" y="34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7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1727200" y="22860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2068" name="Rectangle 2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3200" y="38100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BAD2830-F273-4060-86D4-4212F88387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86030-5CC8-4862-BD32-64EE76B21C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17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1501" y="609600"/>
            <a:ext cx="2595033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2167" y="609600"/>
            <a:ext cx="7586133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E86A5-5193-4F6E-B814-5140BB00CB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6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D484-F614-4F83-9E0A-076B4E5CA0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44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13AC2-A539-44A5-A75A-C18879A016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5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2167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55367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CBDDE-ADDB-4969-B498-C64558BF09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126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9A621-527F-4419-8114-66700E9D8B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5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A4931-8AD3-4F39-AFC6-75B2981291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193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F9D10-0EE8-4FE1-A679-2758A24CF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26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2B9CC-8F96-454A-86EE-0F0157364D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1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DDB1C-7DF6-4C06-BC2C-8CA3CB84B2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7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-23284" y="-20638"/>
            <a:ext cx="12213168" cy="6878638"/>
            <a:chOff x="-11" y="-13"/>
            <a:chExt cx="5770" cy="4333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hidden">
            <a:xfrm>
              <a:off x="1008" y="0"/>
              <a:ext cx="4751" cy="4319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912" cy="398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grayWhite">
            <a:xfrm>
              <a:off x="77" y="83"/>
              <a:ext cx="447" cy="520"/>
            </a:xfrm>
            <a:custGeom>
              <a:avLst/>
              <a:gdLst>
                <a:gd name="T0" fmla="*/ 254 w 447"/>
                <a:gd name="T1" fmla="*/ 495 h 520"/>
                <a:gd name="T2" fmla="*/ 245 w 447"/>
                <a:gd name="T3" fmla="*/ 454 h 520"/>
                <a:gd name="T4" fmla="*/ 230 w 447"/>
                <a:gd name="T5" fmla="*/ 417 h 520"/>
                <a:gd name="T6" fmla="*/ 193 w 447"/>
                <a:gd name="T7" fmla="*/ 402 h 520"/>
                <a:gd name="T8" fmla="*/ 150 w 447"/>
                <a:gd name="T9" fmla="*/ 412 h 520"/>
                <a:gd name="T10" fmla="*/ 112 w 447"/>
                <a:gd name="T11" fmla="*/ 417 h 520"/>
                <a:gd name="T12" fmla="*/ 93 w 447"/>
                <a:gd name="T13" fmla="*/ 399 h 520"/>
                <a:gd name="T14" fmla="*/ 81 w 447"/>
                <a:gd name="T15" fmla="*/ 370 h 520"/>
                <a:gd name="T16" fmla="*/ 75 w 447"/>
                <a:gd name="T17" fmla="*/ 339 h 520"/>
                <a:gd name="T18" fmla="*/ 76 w 447"/>
                <a:gd name="T19" fmla="*/ 309 h 520"/>
                <a:gd name="T20" fmla="*/ 106 w 447"/>
                <a:gd name="T21" fmla="*/ 300 h 520"/>
                <a:gd name="T22" fmla="*/ 146 w 447"/>
                <a:gd name="T23" fmla="*/ 307 h 520"/>
                <a:gd name="T24" fmla="*/ 175 w 447"/>
                <a:gd name="T25" fmla="*/ 294 h 520"/>
                <a:gd name="T26" fmla="*/ 186 w 447"/>
                <a:gd name="T27" fmla="*/ 273 h 520"/>
                <a:gd name="T28" fmla="*/ 189 w 447"/>
                <a:gd name="T29" fmla="*/ 246 h 520"/>
                <a:gd name="T30" fmla="*/ 188 w 447"/>
                <a:gd name="T31" fmla="*/ 219 h 520"/>
                <a:gd name="T32" fmla="*/ 178 w 447"/>
                <a:gd name="T33" fmla="*/ 191 h 520"/>
                <a:gd name="T34" fmla="*/ 153 w 447"/>
                <a:gd name="T35" fmla="*/ 171 h 520"/>
                <a:gd name="T36" fmla="*/ 123 w 447"/>
                <a:gd name="T37" fmla="*/ 172 h 520"/>
                <a:gd name="T38" fmla="*/ 93 w 447"/>
                <a:gd name="T39" fmla="*/ 185 h 520"/>
                <a:gd name="T40" fmla="*/ 64 w 447"/>
                <a:gd name="T41" fmla="*/ 194 h 520"/>
                <a:gd name="T42" fmla="*/ 34 w 447"/>
                <a:gd name="T43" fmla="*/ 185 h 520"/>
                <a:gd name="T44" fmla="*/ 19 w 447"/>
                <a:gd name="T45" fmla="*/ 166 h 520"/>
                <a:gd name="T46" fmla="*/ 9 w 447"/>
                <a:gd name="T47" fmla="*/ 146 h 520"/>
                <a:gd name="T48" fmla="*/ 2 w 447"/>
                <a:gd name="T49" fmla="*/ 122 h 520"/>
                <a:gd name="T50" fmla="*/ 0 w 447"/>
                <a:gd name="T51" fmla="*/ 98 h 520"/>
                <a:gd name="T52" fmla="*/ 387 w 447"/>
                <a:gd name="T53" fmla="*/ 12 h 520"/>
                <a:gd name="T54" fmla="*/ 399 w 447"/>
                <a:gd name="T55" fmla="*/ 41 h 520"/>
                <a:gd name="T56" fmla="*/ 406 w 447"/>
                <a:gd name="T57" fmla="*/ 74 h 520"/>
                <a:gd name="T58" fmla="*/ 411 w 447"/>
                <a:gd name="T59" fmla="*/ 107 h 520"/>
                <a:gd name="T60" fmla="*/ 396 w 447"/>
                <a:gd name="T61" fmla="*/ 141 h 520"/>
                <a:gd name="T62" fmla="*/ 375 w 447"/>
                <a:gd name="T63" fmla="*/ 144 h 520"/>
                <a:gd name="T64" fmla="*/ 354 w 447"/>
                <a:gd name="T65" fmla="*/ 141 h 520"/>
                <a:gd name="T66" fmla="*/ 332 w 447"/>
                <a:gd name="T67" fmla="*/ 137 h 520"/>
                <a:gd name="T68" fmla="*/ 307 w 447"/>
                <a:gd name="T69" fmla="*/ 141 h 520"/>
                <a:gd name="T70" fmla="*/ 286 w 447"/>
                <a:gd name="T71" fmla="*/ 166 h 520"/>
                <a:gd name="T72" fmla="*/ 285 w 447"/>
                <a:gd name="T73" fmla="*/ 199 h 520"/>
                <a:gd name="T74" fmla="*/ 289 w 447"/>
                <a:gd name="T75" fmla="*/ 222 h 520"/>
                <a:gd name="T76" fmla="*/ 295 w 447"/>
                <a:gd name="T77" fmla="*/ 247 h 520"/>
                <a:gd name="T78" fmla="*/ 308 w 447"/>
                <a:gd name="T79" fmla="*/ 268 h 520"/>
                <a:gd name="T80" fmla="*/ 332 w 447"/>
                <a:gd name="T81" fmla="*/ 282 h 520"/>
                <a:gd name="T82" fmla="*/ 357 w 447"/>
                <a:gd name="T83" fmla="*/ 282 h 520"/>
                <a:gd name="T84" fmla="*/ 379 w 447"/>
                <a:gd name="T85" fmla="*/ 272 h 520"/>
                <a:gd name="T86" fmla="*/ 402 w 447"/>
                <a:gd name="T87" fmla="*/ 262 h 520"/>
                <a:gd name="T88" fmla="*/ 426 w 447"/>
                <a:gd name="T89" fmla="*/ 265 h 520"/>
                <a:gd name="T90" fmla="*/ 436 w 447"/>
                <a:gd name="T91" fmla="*/ 287 h 520"/>
                <a:gd name="T92" fmla="*/ 442 w 447"/>
                <a:gd name="T93" fmla="*/ 312 h 520"/>
                <a:gd name="T94" fmla="*/ 444 w 447"/>
                <a:gd name="T95" fmla="*/ 338 h 520"/>
                <a:gd name="T96" fmla="*/ 436 w 447"/>
                <a:gd name="T97" fmla="*/ 358 h 520"/>
                <a:gd name="T98" fmla="*/ 397 w 447"/>
                <a:gd name="T99" fmla="*/ 366 h 520"/>
                <a:gd name="T100" fmla="*/ 363 w 447"/>
                <a:gd name="T101" fmla="*/ 380 h 520"/>
                <a:gd name="T102" fmla="*/ 347 w 447"/>
                <a:gd name="T103" fmla="*/ 406 h 520"/>
                <a:gd name="T104" fmla="*/ 353 w 447"/>
                <a:gd name="T105" fmla="*/ 437 h 520"/>
                <a:gd name="T106" fmla="*/ 372 w 447"/>
                <a:gd name="T107" fmla="*/ 464 h 520"/>
                <a:gd name="T108" fmla="*/ 369 w 447"/>
                <a:gd name="T109" fmla="*/ 492 h 520"/>
                <a:gd name="T110" fmla="*/ 347 w 447"/>
                <a:gd name="T111" fmla="*/ 503 h 520"/>
                <a:gd name="T112" fmla="*/ 323 w 447"/>
                <a:gd name="T113" fmla="*/ 511 h 520"/>
                <a:gd name="T114" fmla="*/ 298 w 447"/>
                <a:gd name="T115" fmla="*/ 516 h 520"/>
                <a:gd name="T116" fmla="*/ 272 w 447"/>
                <a:gd name="T117" fmla="*/ 519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7" h="520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grayWhite">
            <a:xfrm>
              <a:off x="19" y="1775"/>
              <a:ext cx="462" cy="618"/>
            </a:xfrm>
            <a:custGeom>
              <a:avLst/>
              <a:gdLst>
                <a:gd name="T0" fmla="*/ 224 w 462"/>
                <a:gd name="T1" fmla="*/ 439 h 618"/>
                <a:gd name="T2" fmla="*/ 193 w 462"/>
                <a:gd name="T3" fmla="*/ 434 h 618"/>
                <a:gd name="T4" fmla="*/ 165 w 462"/>
                <a:gd name="T5" fmla="*/ 436 h 618"/>
                <a:gd name="T6" fmla="*/ 156 w 462"/>
                <a:gd name="T7" fmla="*/ 444 h 618"/>
                <a:gd name="T8" fmla="*/ 147 w 462"/>
                <a:gd name="T9" fmla="*/ 461 h 618"/>
                <a:gd name="T10" fmla="*/ 147 w 462"/>
                <a:gd name="T11" fmla="*/ 487 h 618"/>
                <a:gd name="T12" fmla="*/ 143 w 462"/>
                <a:gd name="T13" fmla="*/ 513 h 618"/>
                <a:gd name="T14" fmla="*/ 136 w 462"/>
                <a:gd name="T15" fmla="*/ 537 h 618"/>
                <a:gd name="T16" fmla="*/ 7 w 462"/>
                <a:gd name="T17" fmla="*/ 549 h 618"/>
                <a:gd name="T18" fmla="*/ 5 w 462"/>
                <a:gd name="T19" fmla="*/ 510 h 618"/>
                <a:gd name="T20" fmla="*/ 1 w 462"/>
                <a:gd name="T21" fmla="*/ 472 h 618"/>
                <a:gd name="T22" fmla="*/ 1 w 462"/>
                <a:gd name="T23" fmla="*/ 433 h 618"/>
                <a:gd name="T24" fmla="*/ 12 w 462"/>
                <a:gd name="T25" fmla="*/ 392 h 618"/>
                <a:gd name="T26" fmla="*/ 37 w 462"/>
                <a:gd name="T27" fmla="*/ 383 h 618"/>
                <a:gd name="T28" fmla="*/ 66 w 462"/>
                <a:gd name="T29" fmla="*/ 389 h 618"/>
                <a:gd name="T30" fmla="*/ 94 w 462"/>
                <a:gd name="T31" fmla="*/ 403 h 618"/>
                <a:gd name="T32" fmla="*/ 120 w 462"/>
                <a:gd name="T33" fmla="*/ 417 h 618"/>
                <a:gd name="T34" fmla="*/ 156 w 462"/>
                <a:gd name="T35" fmla="*/ 399 h 618"/>
                <a:gd name="T36" fmla="*/ 166 w 462"/>
                <a:gd name="T37" fmla="*/ 363 h 618"/>
                <a:gd name="T38" fmla="*/ 164 w 462"/>
                <a:gd name="T39" fmla="*/ 321 h 618"/>
                <a:gd name="T40" fmla="*/ 158 w 462"/>
                <a:gd name="T41" fmla="*/ 280 h 618"/>
                <a:gd name="T42" fmla="*/ 71 w 462"/>
                <a:gd name="T43" fmla="*/ 135 h 618"/>
                <a:gd name="T44" fmla="*/ 104 w 462"/>
                <a:gd name="T45" fmla="*/ 141 h 618"/>
                <a:gd name="T46" fmla="*/ 137 w 462"/>
                <a:gd name="T47" fmla="*/ 147 h 618"/>
                <a:gd name="T48" fmla="*/ 170 w 462"/>
                <a:gd name="T49" fmla="*/ 144 h 618"/>
                <a:gd name="T50" fmla="*/ 195 w 462"/>
                <a:gd name="T51" fmla="*/ 128 h 618"/>
                <a:gd name="T52" fmla="*/ 206 w 462"/>
                <a:gd name="T53" fmla="*/ 114 h 618"/>
                <a:gd name="T54" fmla="*/ 216 w 462"/>
                <a:gd name="T55" fmla="*/ 92 h 618"/>
                <a:gd name="T56" fmla="*/ 211 w 462"/>
                <a:gd name="T57" fmla="*/ 69 h 618"/>
                <a:gd name="T58" fmla="*/ 207 w 462"/>
                <a:gd name="T59" fmla="*/ 47 h 618"/>
                <a:gd name="T60" fmla="*/ 208 w 462"/>
                <a:gd name="T61" fmla="*/ 24 h 618"/>
                <a:gd name="T62" fmla="*/ 221 w 462"/>
                <a:gd name="T63" fmla="*/ 2 h 618"/>
                <a:gd name="T64" fmla="*/ 245 w 462"/>
                <a:gd name="T65" fmla="*/ 0 h 618"/>
                <a:gd name="T66" fmla="*/ 272 w 462"/>
                <a:gd name="T67" fmla="*/ 5 h 618"/>
                <a:gd name="T68" fmla="*/ 296 w 462"/>
                <a:gd name="T69" fmla="*/ 17 h 618"/>
                <a:gd name="T70" fmla="*/ 316 w 462"/>
                <a:gd name="T71" fmla="*/ 38 h 618"/>
                <a:gd name="T72" fmla="*/ 317 w 462"/>
                <a:gd name="T73" fmla="*/ 66 h 618"/>
                <a:gd name="T74" fmla="*/ 304 w 462"/>
                <a:gd name="T75" fmla="*/ 94 h 618"/>
                <a:gd name="T76" fmla="*/ 294 w 462"/>
                <a:gd name="T77" fmla="*/ 125 h 618"/>
                <a:gd name="T78" fmla="*/ 302 w 462"/>
                <a:gd name="T79" fmla="*/ 158 h 618"/>
                <a:gd name="T80" fmla="*/ 337 w 462"/>
                <a:gd name="T81" fmla="*/ 181 h 618"/>
                <a:gd name="T82" fmla="*/ 380 w 462"/>
                <a:gd name="T83" fmla="*/ 188 h 618"/>
                <a:gd name="T84" fmla="*/ 427 w 462"/>
                <a:gd name="T85" fmla="*/ 190 h 618"/>
                <a:gd name="T86" fmla="*/ 431 w 462"/>
                <a:gd name="T87" fmla="*/ 329 h 618"/>
                <a:gd name="T88" fmla="*/ 401 w 462"/>
                <a:gd name="T89" fmla="*/ 338 h 618"/>
                <a:gd name="T90" fmla="*/ 370 w 462"/>
                <a:gd name="T91" fmla="*/ 331 h 618"/>
                <a:gd name="T92" fmla="*/ 337 w 462"/>
                <a:gd name="T93" fmla="*/ 319 h 618"/>
                <a:gd name="T94" fmla="*/ 303 w 462"/>
                <a:gd name="T95" fmla="*/ 316 h 618"/>
                <a:gd name="T96" fmla="*/ 281 w 462"/>
                <a:gd name="T97" fmla="*/ 333 h 618"/>
                <a:gd name="T98" fmla="*/ 268 w 462"/>
                <a:gd name="T99" fmla="*/ 361 h 618"/>
                <a:gd name="T100" fmla="*/ 263 w 462"/>
                <a:gd name="T101" fmla="*/ 393 h 618"/>
                <a:gd name="T102" fmla="*/ 264 w 462"/>
                <a:gd name="T103" fmla="*/ 427 h 618"/>
                <a:gd name="T104" fmla="*/ 286 w 462"/>
                <a:gd name="T105" fmla="*/ 457 h 618"/>
                <a:gd name="T106" fmla="*/ 317 w 462"/>
                <a:gd name="T107" fmla="*/ 464 h 618"/>
                <a:gd name="T108" fmla="*/ 354 w 462"/>
                <a:gd name="T109" fmla="*/ 463 h 618"/>
                <a:gd name="T110" fmla="*/ 392 w 462"/>
                <a:gd name="T111" fmla="*/ 473 h 618"/>
                <a:gd name="T112" fmla="*/ 401 w 462"/>
                <a:gd name="T113" fmla="*/ 509 h 618"/>
                <a:gd name="T114" fmla="*/ 403 w 462"/>
                <a:gd name="T115" fmla="*/ 547 h 618"/>
                <a:gd name="T116" fmla="*/ 398 w 462"/>
                <a:gd name="T117" fmla="*/ 583 h 618"/>
                <a:gd name="T118" fmla="*/ 388 w 462"/>
                <a:gd name="T119" fmla="*/ 61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2" h="618">
                  <a:moveTo>
                    <a:pt x="384" y="617"/>
                  </a:moveTo>
                  <a:lnTo>
                    <a:pt x="248" y="578"/>
                  </a:lnTo>
                  <a:lnTo>
                    <a:pt x="231" y="442"/>
                  </a:lnTo>
                  <a:lnTo>
                    <a:pt x="224" y="439"/>
                  </a:lnTo>
                  <a:lnTo>
                    <a:pt x="217" y="436"/>
                  </a:lnTo>
                  <a:lnTo>
                    <a:pt x="209" y="435"/>
                  </a:lnTo>
                  <a:lnTo>
                    <a:pt x="201" y="434"/>
                  </a:lnTo>
                  <a:lnTo>
                    <a:pt x="193" y="434"/>
                  </a:lnTo>
                  <a:lnTo>
                    <a:pt x="185" y="434"/>
                  </a:lnTo>
                  <a:lnTo>
                    <a:pt x="176" y="435"/>
                  </a:lnTo>
                  <a:lnTo>
                    <a:pt x="167" y="435"/>
                  </a:lnTo>
                  <a:lnTo>
                    <a:pt x="165" y="436"/>
                  </a:lnTo>
                  <a:lnTo>
                    <a:pt x="162" y="438"/>
                  </a:lnTo>
                  <a:lnTo>
                    <a:pt x="160" y="440"/>
                  </a:lnTo>
                  <a:lnTo>
                    <a:pt x="158" y="442"/>
                  </a:lnTo>
                  <a:lnTo>
                    <a:pt x="156" y="444"/>
                  </a:lnTo>
                  <a:lnTo>
                    <a:pt x="153" y="448"/>
                  </a:lnTo>
                  <a:lnTo>
                    <a:pt x="151" y="452"/>
                  </a:lnTo>
                  <a:lnTo>
                    <a:pt x="147" y="456"/>
                  </a:lnTo>
                  <a:lnTo>
                    <a:pt x="147" y="461"/>
                  </a:lnTo>
                  <a:lnTo>
                    <a:pt x="147" y="468"/>
                  </a:lnTo>
                  <a:lnTo>
                    <a:pt x="147" y="474"/>
                  </a:lnTo>
                  <a:lnTo>
                    <a:pt x="147" y="480"/>
                  </a:lnTo>
                  <a:lnTo>
                    <a:pt x="147" y="487"/>
                  </a:lnTo>
                  <a:lnTo>
                    <a:pt x="146" y="493"/>
                  </a:lnTo>
                  <a:lnTo>
                    <a:pt x="146" y="499"/>
                  </a:lnTo>
                  <a:lnTo>
                    <a:pt x="145" y="506"/>
                  </a:lnTo>
                  <a:lnTo>
                    <a:pt x="143" y="513"/>
                  </a:lnTo>
                  <a:lnTo>
                    <a:pt x="143" y="520"/>
                  </a:lnTo>
                  <a:lnTo>
                    <a:pt x="141" y="525"/>
                  </a:lnTo>
                  <a:lnTo>
                    <a:pt x="139" y="532"/>
                  </a:lnTo>
                  <a:lnTo>
                    <a:pt x="136" y="537"/>
                  </a:lnTo>
                  <a:lnTo>
                    <a:pt x="134" y="543"/>
                  </a:lnTo>
                  <a:lnTo>
                    <a:pt x="131" y="549"/>
                  </a:lnTo>
                  <a:lnTo>
                    <a:pt x="128" y="553"/>
                  </a:lnTo>
                  <a:lnTo>
                    <a:pt x="7" y="549"/>
                  </a:lnTo>
                  <a:lnTo>
                    <a:pt x="7" y="539"/>
                  </a:lnTo>
                  <a:lnTo>
                    <a:pt x="7" y="530"/>
                  </a:lnTo>
                  <a:lnTo>
                    <a:pt x="6" y="521"/>
                  </a:lnTo>
                  <a:lnTo>
                    <a:pt x="5" y="510"/>
                  </a:lnTo>
                  <a:lnTo>
                    <a:pt x="4" y="501"/>
                  </a:lnTo>
                  <a:lnTo>
                    <a:pt x="2" y="492"/>
                  </a:lnTo>
                  <a:lnTo>
                    <a:pt x="1" y="482"/>
                  </a:lnTo>
                  <a:lnTo>
                    <a:pt x="1" y="472"/>
                  </a:lnTo>
                  <a:lnTo>
                    <a:pt x="0" y="463"/>
                  </a:lnTo>
                  <a:lnTo>
                    <a:pt x="0" y="453"/>
                  </a:lnTo>
                  <a:lnTo>
                    <a:pt x="0" y="442"/>
                  </a:lnTo>
                  <a:lnTo>
                    <a:pt x="1" y="433"/>
                  </a:lnTo>
                  <a:lnTo>
                    <a:pt x="3" y="423"/>
                  </a:lnTo>
                  <a:lnTo>
                    <a:pt x="5" y="413"/>
                  </a:lnTo>
                  <a:lnTo>
                    <a:pt x="8" y="402"/>
                  </a:lnTo>
                  <a:lnTo>
                    <a:pt x="12" y="392"/>
                  </a:lnTo>
                  <a:lnTo>
                    <a:pt x="18" y="388"/>
                  </a:lnTo>
                  <a:lnTo>
                    <a:pt x="24" y="386"/>
                  </a:lnTo>
                  <a:lnTo>
                    <a:pt x="30" y="384"/>
                  </a:lnTo>
                  <a:lnTo>
                    <a:pt x="37" y="383"/>
                  </a:lnTo>
                  <a:lnTo>
                    <a:pt x="45" y="384"/>
                  </a:lnTo>
                  <a:lnTo>
                    <a:pt x="52" y="385"/>
                  </a:lnTo>
                  <a:lnTo>
                    <a:pt x="59" y="387"/>
                  </a:lnTo>
                  <a:lnTo>
                    <a:pt x="66" y="389"/>
                  </a:lnTo>
                  <a:lnTo>
                    <a:pt x="73" y="392"/>
                  </a:lnTo>
                  <a:lnTo>
                    <a:pt x="80" y="396"/>
                  </a:lnTo>
                  <a:lnTo>
                    <a:pt x="87" y="400"/>
                  </a:lnTo>
                  <a:lnTo>
                    <a:pt x="94" y="403"/>
                  </a:lnTo>
                  <a:lnTo>
                    <a:pt x="100" y="407"/>
                  </a:lnTo>
                  <a:lnTo>
                    <a:pt x="107" y="411"/>
                  </a:lnTo>
                  <a:lnTo>
                    <a:pt x="113" y="415"/>
                  </a:lnTo>
                  <a:lnTo>
                    <a:pt x="120" y="417"/>
                  </a:lnTo>
                  <a:lnTo>
                    <a:pt x="136" y="417"/>
                  </a:lnTo>
                  <a:lnTo>
                    <a:pt x="143" y="412"/>
                  </a:lnTo>
                  <a:lnTo>
                    <a:pt x="151" y="40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63" y="383"/>
                  </a:lnTo>
                  <a:lnTo>
                    <a:pt x="165" y="373"/>
                  </a:lnTo>
                  <a:lnTo>
                    <a:pt x="166" y="363"/>
                  </a:lnTo>
                  <a:lnTo>
                    <a:pt x="166" y="353"/>
                  </a:lnTo>
                  <a:lnTo>
                    <a:pt x="166" y="343"/>
                  </a:lnTo>
                  <a:lnTo>
                    <a:pt x="166" y="333"/>
                  </a:lnTo>
                  <a:lnTo>
                    <a:pt x="164" y="321"/>
                  </a:lnTo>
                  <a:lnTo>
                    <a:pt x="163" y="311"/>
                  </a:lnTo>
                  <a:lnTo>
                    <a:pt x="161" y="301"/>
                  </a:lnTo>
                  <a:lnTo>
                    <a:pt x="159" y="290"/>
                  </a:lnTo>
                  <a:lnTo>
                    <a:pt x="158" y="280"/>
                  </a:lnTo>
                  <a:lnTo>
                    <a:pt x="156" y="270"/>
                  </a:lnTo>
                  <a:lnTo>
                    <a:pt x="39" y="241"/>
                  </a:lnTo>
                  <a:lnTo>
                    <a:pt x="63" y="135"/>
                  </a:lnTo>
                  <a:lnTo>
                    <a:pt x="71" y="135"/>
                  </a:lnTo>
                  <a:lnTo>
                    <a:pt x="79" y="136"/>
                  </a:lnTo>
                  <a:lnTo>
                    <a:pt x="87" y="137"/>
                  </a:lnTo>
                  <a:lnTo>
                    <a:pt x="96" y="139"/>
                  </a:lnTo>
                  <a:lnTo>
                    <a:pt x="104" y="141"/>
                  </a:lnTo>
                  <a:lnTo>
                    <a:pt x="113" y="143"/>
                  </a:lnTo>
                  <a:lnTo>
                    <a:pt x="120" y="144"/>
                  </a:lnTo>
                  <a:lnTo>
                    <a:pt x="129" y="146"/>
                  </a:lnTo>
                  <a:lnTo>
                    <a:pt x="137" y="147"/>
                  </a:lnTo>
                  <a:lnTo>
                    <a:pt x="146" y="147"/>
                  </a:lnTo>
                  <a:lnTo>
                    <a:pt x="154" y="147"/>
                  </a:lnTo>
                  <a:lnTo>
                    <a:pt x="162" y="146"/>
                  </a:lnTo>
                  <a:lnTo>
                    <a:pt x="170" y="144"/>
                  </a:lnTo>
                  <a:lnTo>
                    <a:pt x="177" y="141"/>
                  </a:lnTo>
                  <a:lnTo>
                    <a:pt x="185" y="136"/>
                  </a:lnTo>
                  <a:lnTo>
                    <a:pt x="192" y="132"/>
                  </a:lnTo>
                  <a:lnTo>
                    <a:pt x="195" y="128"/>
                  </a:lnTo>
                  <a:lnTo>
                    <a:pt x="197" y="125"/>
                  </a:lnTo>
                  <a:lnTo>
                    <a:pt x="200" y="121"/>
                  </a:lnTo>
                  <a:lnTo>
                    <a:pt x="204" y="118"/>
                  </a:lnTo>
                  <a:lnTo>
                    <a:pt x="206" y="114"/>
                  </a:lnTo>
                  <a:lnTo>
                    <a:pt x="210" y="108"/>
                  </a:lnTo>
                  <a:lnTo>
                    <a:pt x="212" y="104"/>
                  </a:lnTo>
                  <a:lnTo>
                    <a:pt x="216" y="97"/>
                  </a:lnTo>
                  <a:lnTo>
                    <a:pt x="216" y="92"/>
                  </a:lnTo>
                  <a:lnTo>
                    <a:pt x="214" y="86"/>
                  </a:lnTo>
                  <a:lnTo>
                    <a:pt x="214" y="80"/>
                  </a:lnTo>
                  <a:lnTo>
                    <a:pt x="212" y="76"/>
                  </a:lnTo>
                  <a:lnTo>
                    <a:pt x="211" y="69"/>
                  </a:lnTo>
                  <a:lnTo>
                    <a:pt x="210" y="65"/>
                  </a:lnTo>
                  <a:lnTo>
                    <a:pt x="209" y="58"/>
                  </a:lnTo>
                  <a:lnTo>
                    <a:pt x="208" y="53"/>
                  </a:lnTo>
                  <a:lnTo>
                    <a:pt x="207" y="47"/>
                  </a:lnTo>
                  <a:lnTo>
                    <a:pt x="206" y="41"/>
                  </a:lnTo>
                  <a:lnTo>
                    <a:pt x="206" y="35"/>
                  </a:lnTo>
                  <a:lnTo>
                    <a:pt x="207" y="29"/>
                  </a:lnTo>
                  <a:lnTo>
                    <a:pt x="208" y="24"/>
                  </a:lnTo>
                  <a:lnTo>
                    <a:pt x="210" y="17"/>
                  </a:lnTo>
                  <a:lnTo>
                    <a:pt x="212" y="11"/>
                  </a:lnTo>
                  <a:lnTo>
                    <a:pt x="216" y="5"/>
                  </a:lnTo>
                  <a:lnTo>
                    <a:pt x="221" y="2"/>
                  </a:lnTo>
                  <a:lnTo>
                    <a:pt x="226" y="1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8" y="1"/>
                  </a:lnTo>
                  <a:lnTo>
                    <a:pt x="264" y="3"/>
                  </a:lnTo>
                  <a:lnTo>
                    <a:pt x="272" y="5"/>
                  </a:lnTo>
                  <a:lnTo>
                    <a:pt x="278" y="8"/>
                  </a:lnTo>
                  <a:lnTo>
                    <a:pt x="284" y="11"/>
                  </a:lnTo>
                  <a:lnTo>
                    <a:pt x="290" y="13"/>
                  </a:lnTo>
                  <a:lnTo>
                    <a:pt x="296" y="17"/>
                  </a:lnTo>
                  <a:lnTo>
                    <a:pt x="302" y="21"/>
                  </a:lnTo>
                  <a:lnTo>
                    <a:pt x="307" y="26"/>
                  </a:lnTo>
                  <a:lnTo>
                    <a:pt x="311" y="30"/>
                  </a:lnTo>
                  <a:lnTo>
                    <a:pt x="316" y="38"/>
                  </a:lnTo>
                  <a:lnTo>
                    <a:pt x="318" y="44"/>
                  </a:lnTo>
                  <a:lnTo>
                    <a:pt x="319" y="52"/>
                  </a:lnTo>
                  <a:lnTo>
                    <a:pt x="318" y="59"/>
                  </a:lnTo>
                  <a:lnTo>
                    <a:pt x="317" y="66"/>
                  </a:lnTo>
                  <a:lnTo>
                    <a:pt x="314" y="73"/>
                  </a:lnTo>
                  <a:lnTo>
                    <a:pt x="311" y="80"/>
                  </a:lnTo>
                  <a:lnTo>
                    <a:pt x="308" y="87"/>
                  </a:lnTo>
                  <a:lnTo>
                    <a:pt x="304" y="94"/>
                  </a:lnTo>
                  <a:lnTo>
                    <a:pt x="301" y="102"/>
                  </a:lnTo>
                  <a:lnTo>
                    <a:pt x="297" y="110"/>
                  </a:lnTo>
                  <a:lnTo>
                    <a:pt x="294" y="118"/>
                  </a:lnTo>
                  <a:lnTo>
                    <a:pt x="294" y="125"/>
                  </a:lnTo>
                  <a:lnTo>
                    <a:pt x="293" y="133"/>
                  </a:lnTo>
                  <a:lnTo>
                    <a:pt x="294" y="140"/>
                  </a:lnTo>
                  <a:lnTo>
                    <a:pt x="295" y="147"/>
                  </a:lnTo>
                  <a:lnTo>
                    <a:pt x="302" y="158"/>
                  </a:lnTo>
                  <a:lnTo>
                    <a:pt x="309" y="165"/>
                  </a:lnTo>
                  <a:lnTo>
                    <a:pt x="317" y="172"/>
                  </a:lnTo>
                  <a:lnTo>
                    <a:pt x="327" y="176"/>
                  </a:lnTo>
                  <a:lnTo>
                    <a:pt x="337" y="181"/>
                  </a:lnTo>
                  <a:lnTo>
                    <a:pt x="347" y="183"/>
                  </a:lnTo>
                  <a:lnTo>
                    <a:pt x="357" y="186"/>
                  </a:lnTo>
                  <a:lnTo>
                    <a:pt x="369" y="187"/>
                  </a:lnTo>
                  <a:lnTo>
                    <a:pt x="380" y="188"/>
                  </a:lnTo>
                  <a:lnTo>
                    <a:pt x="392" y="188"/>
                  </a:lnTo>
                  <a:lnTo>
                    <a:pt x="403" y="189"/>
                  </a:lnTo>
                  <a:lnTo>
                    <a:pt x="415" y="189"/>
                  </a:lnTo>
                  <a:lnTo>
                    <a:pt x="427" y="190"/>
                  </a:lnTo>
                  <a:lnTo>
                    <a:pt x="438" y="191"/>
                  </a:lnTo>
                  <a:lnTo>
                    <a:pt x="450" y="192"/>
                  </a:lnTo>
                  <a:lnTo>
                    <a:pt x="461" y="195"/>
                  </a:lnTo>
                  <a:lnTo>
                    <a:pt x="431" y="329"/>
                  </a:lnTo>
                  <a:lnTo>
                    <a:pt x="424" y="334"/>
                  </a:lnTo>
                  <a:lnTo>
                    <a:pt x="416" y="336"/>
                  </a:lnTo>
                  <a:lnTo>
                    <a:pt x="408" y="338"/>
                  </a:lnTo>
                  <a:lnTo>
                    <a:pt x="401" y="338"/>
                  </a:lnTo>
                  <a:lnTo>
                    <a:pt x="393" y="337"/>
                  </a:lnTo>
                  <a:lnTo>
                    <a:pt x="385" y="336"/>
                  </a:lnTo>
                  <a:lnTo>
                    <a:pt x="377" y="334"/>
                  </a:lnTo>
                  <a:lnTo>
                    <a:pt x="370" y="331"/>
                  </a:lnTo>
                  <a:lnTo>
                    <a:pt x="361" y="327"/>
                  </a:lnTo>
                  <a:lnTo>
                    <a:pt x="353" y="325"/>
                  </a:lnTo>
                  <a:lnTo>
                    <a:pt x="345" y="321"/>
                  </a:lnTo>
                  <a:lnTo>
                    <a:pt x="337" y="319"/>
                  </a:lnTo>
                  <a:lnTo>
                    <a:pt x="328" y="317"/>
                  </a:lnTo>
                  <a:lnTo>
                    <a:pt x="320" y="316"/>
                  </a:lnTo>
                  <a:lnTo>
                    <a:pt x="311" y="315"/>
                  </a:lnTo>
                  <a:lnTo>
                    <a:pt x="303" y="316"/>
                  </a:lnTo>
                  <a:lnTo>
                    <a:pt x="297" y="319"/>
                  </a:lnTo>
                  <a:lnTo>
                    <a:pt x="291" y="323"/>
                  </a:lnTo>
                  <a:lnTo>
                    <a:pt x="286" y="327"/>
                  </a:lnTo>
                  <a:lnTo>
                    <a:pt x="281" y="333"/>
                  </a:lnTo>
                  <a:lnTo>
                    <a:pt x="277" y="339"/>
                  </a:lnTo>
                  <a:lnTo>
                    <a:pt x="274" y="346"/>
                  </a:lnTo>
                  <a:lnTo>
                    <a:pt x="271" y="353"/>
                  </a:lnTo>
                  <a:lnTo>
                    <a:pt x="268" y="361"/>
                  </a:lnTo>
                  <a:lnTo>
                    <a:pt x="266" y="368"/>
                  </a:lnTo>
                  <a:lnTo>
                    <a:pt x="264" y="376"/>
                  </a:lnTo>
                  <a:lnTo>
                    <a:pt x="264" y="385"/>
                  </a:lnTo>
                  <a:lnTo>
                    <a:pt x="263" y="393"/>
                  </a:lnTo>
                  <a:lnTo>
                    <a:pt x="263" y="402"/>
                  </a:lnTo>
                  <a:lnTo>
                    <a:pt x="263" y="410"/>
                  </a:lnTo>
                  <a:lnTo>
                    <a:pt x="264" y="418"/>
                  </a:lnTo>
                  <a:lnTo>
                    <a:pt x="264" y="427"/>
                  </a:lnTo>
                  <a:lnTo>
                    <a:pt x="268" y="438"/>
                  </a:lnTo>
                  <a:lnTo>
                    <a:pt x="273" y="446"/>
                  </a:lnTo>
                  <a:lnTo>
                    <a:pt x="279" y="454"/>
                  </a:lnTo>
                  <a:lnTo>
                    <a:pt x="286" y="457"/>
                  </a:lnTo>
                  <a:lnTo>
                    <a:pt x="293" y="461"/>
                  </a:lnTo>
                  <a:lnTo>
                    <a:pt x="300" y="463"/>
                  </a:lnTo>
                  <a:lnTo>
                    <a:pt x="308" y="464"/>
                  </a:lnTo>
                  <a:lnTo>
                    <a:pt x="317" y="464"/>
                  </a:lnTo>
                  <a:lnTo>
                    <a:pt x="326" y="463"/>
                  </a:lnTo>
                  <a:lnTo>
                    <a:pt x="335" y="463"/>
                  </a:lnTo>
                  <a:lnTo>
                    <a:pt x="344" y="462"/>
                  </a:lnTo>
                  <a:lnTo>
                    <a:pt x="354" y="463"/>
                  </a:lnTo>
                  <a:lnTo>
                    <a:pt x="363" y="463"/>
                  </a:lnTo>
                  <a:lnTo>
                    <a:pt x="373" y="465"/>
                  </a:lnTo>
                  <a:lnTo>
                    <a:pt x="383" y="468"/>
                  </a:lnTo>
                  <a:lnTo>
                    <a:pt x="392" y="473"/>
                  </a:lnTo>
                  <a:lnTo>
                    <a:pt x="395" y="482"/>
                  </a:lnTo>
                  <a:lnTo>
                    <a:pt x="398" y="491"/>
                  </a:lnTo>
                  <a:lnTo>
                    <a:pt x="400" y="499"/>
                  </a:lnTo>
                  <a:lnTo>
                    <a:pt x="401" y="509"/>
                  </a:lnTo>
                  <a:lnTo>
                    <a:pt x="403" y="518"/>
                  </a:lnTo>
                  <a:lnTo>
                    <a:pt x="404" y="527"/>
                  </a:lnTo>
                  <a:lnTo>
                    <a:pt x="404" y="536"/>
                  </a:lnTo>
                  <a:lnTo>
                    <a:pt x="403" y="547"/>
                  </a:lnTo>
                  <a:lnTo>
                    <a:pt x="403" y="555"/>
                  </a:lnTo>
                  <a:lnTo>
                    <a:pt x="401" y="564"/>
                  </a:lnTo>
                  <a:lnTo>
                    <a:pt x="400" y="574"/>
                  </a:lnTo>
                  <a:lnTo>
                    <a:pt x="398" y="583"/>
                  </a:lnTo>
                  <a:lnTo>
                    <a:pt x="396" y="591"/>
                  </a:lnTo>
                  <a:lnTo>
                    <a:pt x="393" y="600"/>
                  </a:lnTo>
                  <a:lnTo>
                    <a:pt x="391" y="608"/>
                  </a:lnTo>
                  <a:lnTo>
                    <a:pt x="388" y="617"/>
                  </a:lnTo>
                  <a:lnTo>
                    <a:pt x="384" y="61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grayWhite">
            <a:xfrm>
              <a:off x="48" y="1306"/>
              <a:ext cx="624" cy="371"/>
            </a:xfrm>
            <a:custGeom>
              <a:avLst/>
              <a:gdLst>
                <a:gd name="T0" fmla="*/ 186 w 624"/>
                <a:gd name="T1" fmla="*/ 342 h 371"/>
                <a:gd name="T2" fmla="*/ 175 w 624"/>
                <a:gd name="T3" fmla="*/ 308 h 371"/>
                <a:gd name="T4" fmla="*/ 149 w 624"/>
                <a:gd name="T5" fmla="*/ 280 h 371"/>
                <a:gd name="T6" fmla="*/ 124 w 624"/>
                <a:gd name="T7" fmla="*/ 270 h 371"/>
                <a:gd name="T8" fmla="*/ 104 w 624"/>
                <a:gd name="T9" fmla="*/ 269 h 371"/>
                <a:gd name="T10" fmla="*/ 10 w 624"/>
                <a:gd name="T11" fmla="*/ 290 h 371"/>
                <a:gd name="T12" fmla="*/ 3 w 624"/>
                <a:gd name="T13" fmla="*/ 264 h 371"/>
                <a:gd name="T14" fmla="*/ 0 w 624"/>
                <a:gd name="T15" fmla="*/ 236 h 371"/>
                <a:gd name="T16" fmla="*/ 4 w 624"/>
                <a:gd name="T17" fmla="*/ 214 h 371"/>
                <a:gd name="T18" fmla="*/ 22 w 624"/>
                <a:gd name="T19" fmla="*/ 200 h 371"/>
                <a:gd name="T20" fmla="*/ 53 w 624"/>
                <a:gd name="T21" fmla="*/ 200 h 371"/>
                <a:gd name="T22" fmla="*/ 90 w 624"/>
                <a:gd name="T23" fmla="*/ 208 h 371"/>
                <a:gd name="T24" fmla="*/ 126 w 624"/>
                <a:gd name="T25" fmla="*/ 190 h 371"/>
                <a:gd name="T26" fmla="*/ 144 w 624"/>
                <a:gd name="T27" fmla="*/ 33 h 371"/>
                <a:gd name="T28" fmla="*/ 174 w 624"/>
                <a:gd name="T29" fmla="*/ 28 h 371"/>
                <a:gd name="T30" fmla="*/ 206 w 624"/>
                <a:gd name="T31" fmla="*/ 31 h 371"/>
                <a:gd name="T32" fmla="*/ 230 w 624"/>
                <a:gd name="T33" fmla="*/ 57 h 371"/>
                <a:gd name="T34" fmla="*/ 236 w 624"/>
                <a:gd name="T35" fmla="*/ 99 h 371"/>
                <a:gd name="T36" fmla="*/ 249 w 624"/>
                <a:gd name="T37" fmla="*/ 138 h 371"/>
                <a:gd name="T38" fmla="*/ 293 w 624"/>
                <a:gd name="T39" fmla="*/ 159 h 371"/>
                <a:gd name="T40" fmla="*/ 345 w 624"/>
                <a:gd name="T41" fmla="*/ 148 h 371"/>
                <a:gd name="T42" fmla="*/ 366 w 624"/>
                <a:gd name="T43" fmla="*/ 119 h 371"/>
                <a:gd name="T44" fmla="*/ 361 w 624"/>
                <a:gd name="T45" fmla="*/ 91 h 371"/>
                <a:gd name="T46" fmla="*/ 352 w 624"/>
                <a:gd name="T47" fmla="*/ 62 h 371"/>
                <a:gd name="T48" fmla="*/ 363 w 624"/>
                <a:gd name="T49" fmla="*/ 34 h 371"/>
                <a:gd name="T50" fmla="*/ 398 w 624"/>
                <a:gd name="T51" fmla="*/ 17 h 371"/>
                <a:gd name="T52" fmla="*/ 439 w 624"/>
                <a:gd name="T53" fmla="*/ 7 h 371"/>
                <a:gd name="T54" fmla="*/ 474 w 624"/>
                <a:gd name="T55" fmla="*/ 5 h 371"/>
                <a:gd name="T56" fmla="*/ 479 w 624"/>
                <a:gd name="T57" fmla="*/ 37 h 371"/>
                <a:gd name="T58" fmla="*/ 483 w 624"/>
                <a:gd name="T59" fmla="*/ 70 h 371"/>
                <a:gd name="T60" fmla="*/ 507 w 624"/>
                <a:gd name="T61" fmla="*/ 97 h 371"/>
                <a:gd name="T62" fmla="*/ 535 w 624"/>
                <a:gd name="T63" fmla="*/ 101 h 371"/>
                <a:gd name="T64" fmla="*/ 566 w 624"/>
                <a:gd name="T65" fmla="*/ 94 h 371"/>
                <a:gd name="T66" fmla="*/ 598 w 624"/>
                <a:gd name="T67" fmla="*/ 94 h 371"/>
                <a:gd name="T68" fmla="*/ 620 w 624"/>
                <a:gd name="T69" fmla="*/ 125 h 371"/>
                <a:gd name="T70" fmla="*/ 621 w 624"/>
                <a:gd name="T71" fmla="*/ 162 h 371"/>
                <a:gd name="T72" fmla="*/ 608 w 624"/>
                <a:gd name="T73" fmla="*/ 178 h 371"/>
                <a:gd name="T74" fmla="*/ 573 w 624"/>
                <a:gd name="T75" fmla="*/ 183 h 371"/>
                <a:gd name="T76" fmla="*/ 524 w 624"/>
                <a:gd name="T77" fmla="*/ 186 h 371"/>
                <a:gd name="T78" fmla="*/ 514 w 624"/>
                <a:gd name="T79" fmla="*/ 197 h 371"/>
                <a:gd name="T80" fmla="*/ 519 w 624"/>
                <a:gd name="T81" fmla="*/ 333 h 371"/>
                <a:gd name="T82" fmla="*/ 486 w 624"/>
                <a:gd name="T83" fmla="*/ 342 h 371"/>
                <a:gd name="T84" fmla="*/ 449 w 624"/>
                <a:gd name="T85" fmla="*/ 344 h 371"/>
                <a:gd name="T86" fmla="*/ 412 w 624"/>
                <a:gd name="T87" fmla="*/ 338 h 371"/>
                <a:gd name="T88" fmla="*/ 402 w 624"/>
                <a:gd name="T89" fmla="*/ 311 h 371"/>
                <a:gd name="T90" fmla="*/ 402 w 624"/>
                <a:gd name="T91" fmla="*/ 283 h 371"/>
                <a:gd name="T92" fmla="*/ 397 w 624"/>
                <a:gd name="T93" fmla="*/ 254 h 371"/>
                <a:gd name="T94" fmla="*/ 367 w 624"/>
                <a:gd name="T95" fmla="*/ 236 h 371"/>
                <a:gd name="T96" fmla="*/ 329 w 624"/>
                <a:gd name="T97" fmla="*/ 237 h 371"/>
                <a:gd name="T98" fmla="*/ 289 w 624"/>
                <a:gd name="T99" fmla="*/ 248 h 371"/>
                <a:gd name="T100" fmla="*/ 263 w 624"/>
                <a:gd name="T101" fmla="*/ 264 h 371"/>
                <a:gd name="T102" fmla="*/ 262 w 624"/>
                <a:gd name="T103" fmla="*/ 293 h 371"/>
                <a:gd name="T104" fmla="*/ 276 w 624"/>
                <a:gd name="T105" fmla="*/ 322 h 371"/>
                <a:gd name="T106" fmla="*/ 257 w 624"/>
                <a:gd name="T107" fmla="*/ 360 h 371"/>
                <a:gd name="T108" fmla="*/ 210 w 624"/>
                <a:gd name="T109" fmla="*/ 364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4" h="371">
                  <a:moveTo>
                    <a:pt x="191" y="370"/>
                  </a:moveTo>
                  <a:lnTo>
                    <a:pt x="190" y="363"/>
                  </a:lnTo>
                  <a:lnTo>
                    <a:pt x="189" y="356"/>
                  </a:lnTo>
                  <a:lnTo>
                    <a:pt x="188" y="349"/>
                  </a:lnTo>
                  <a:lnTo>
                    <a:pt x="186" y="342"/>
                  </a:lnTo>
                  <a:lnTo>
                    <a:pt x="185" y="335"/>
                  </a:lnTo>
                  <a:lnTo>
                    <a:pt x="182" y="328"/>
                  </a:lnTo>
                  <a:lnTo>
                    <a:pt x="181" y="321"/>
                  </a:lnTo>
                  <a:lnTo>
                    <a:pt x="178" y="315"/>
                  </a:lnTo>
                  <a:lnTo>
                    <a:pt x="175" y="308"/>
                  </a:lnTo>
                  <a:lnTo>
                    <a:pt x="171" y="302"/>
                  </a:lnTo>
                  <a:lnTo>
                    <a:pt x="167" y="296"/>
                  </a:lnTo>
                  <a:lnTo>
                    <a:pt x="162" y="290"/>
                  </a:lnTo>
                  <a:lnTo>
                    <a:pt x="156" y="285"/>
                  </a:lnTo>
                  <a:lnTo>
                    <a:pt x="149" y="280"/>
                  </a:lnTo>
                  <a:lnTo>
                    <a:pt x="143" y="276"/>
                  </a:lnTo>
                  <a:lnTo>
                    <a:pt x="134" y="273"/>
                  </a:lnTo>
                  <a:lnTo>
                    <a:pt x="131" y="271"/>
                  </a:lnTo>
                  <a:lnTo>
                    <a:pt x="128" y="270"/>
                  </a:lnTo>
                  <a:lnTo>
                    <a:pt x="124" y="270"/>
                  </a:lnTo>
                  <a:lnTo>
                    <a:pt x="121" y="270"/>
                  </a:lnTo>
                  <a:lnTo>
                    <a:pt x="117" y="270"/>
                  </a:lnTo>
                  <a:lnTo>
                    <a:pt x="113" y="271"/>
                  </a:lnTo>
                  <a:lnTo>
                    <a:pt x="109" y="270"/>
                  </a:lnTo>
                  <a:lnTo>
                    <a:pt x="104" y="269"/>
                  </a:lnTo>
                  <a:lnTo>
                    <a:pt x="22" y="307"/>
                  </a:lnTo>
                  <a:lnTo>
                    <a:pt x="19" y="304"/>
                  </a:lnTo>
                  <a:lnTo>
                    <a:pt x="15" y="300"/>
                  </a:lnTo>
                  <a:lnTo>
                    <a:pt x="13" y="296"/>
                  </a:lnTo>
                  <a:lnTo>
                    <a:pt x="10" y="290"/>
                  </a:lnTo>
                  <a:lnTo>
                    <a:pt x="9" y="286"/>
                  </a:lnTo>
                  <a:lnTo>
                    <a:pt x="6" y="280"/>
                  </a:lnTo>
                  <a:lnTo>
                    <a:pt x="5" y="275"/>
                  </a:lnTo>
                  <a:lnTo>
                    <a:pt x="4" y="270"/>
                  </a:lnTo>
                  <a:lnTo>
                    <a:pt x="3" y="264"/>
                  </a:lnTo>
                  <a:lnTo>
                    <a:pt x="2" y="258"/>
                  </a:lnTo>
                  <a:lnTo>
                    <a:pt x="0" y="252"/>
                  </a:lnTo>
                  <a:lnTo>
                    <a:pt x="0" y="246"/>
                  </a:lnTo>
                  <a:lnTo>
                    <a:pt x="0" y="241"/>
                  </a:lnTo>
                  <a:lnTo>
                    <a:pt x="0" y="236"/>
                  </a:lnTo>
                  <a:lnTo>
                    <a:pt x="0" y="229"/>
                  </a:lnTo>
                  <a:lnTo>
                    <a:pt x="0" y="224"/>
                  </a:lnTo>
                  <a:lnTo>
                    <a:pt x="0" y="221"/>
                  </a:lnTo>
                  <a:lnTo>
                    <a:pt x="2" y="217"/>
                  </a:lnTo>
                  <a:lnTo>
                    <a:pt x="4" y="214"/>
                  </a:lnTo>
                  <a:lnTo>
                    <a:pt x="6" y="211"/>
                  </a:lnTo>
                  <a:lnTo>
                    <a:pt x="9" y="208"/>
                  </a:lnTo>
                  <a:lnTo>
                    <a:pt x="12" y="206"/>
                  </a:lnTo>
                  <a:lnTo>
                    <a:pt x="16" y="203"/>
                  </a:lnTo>
                  <a:lnTo>
                    <a:pt x="22" y="200"/>
                  </a:lnTo>
                  <a:lnTo>
                    <a:pt x="28" y="200"/>
                  </a:lnTo>
                  <a:lnTo>
                    <a:pt x="33" y="200"/>
                  </a:lnTo>
                  <a:lnTo>
                    <a:pt x="40" y="200"/>
                  </a:lnTo>
                  <a:lnTo>
                    <a:pt x="47" y="200"/>
                  </a:lnTo>
                  <a:lnTo>
                    <a:pt x="53" y="200"/>
                  </a:lnTo>
                  <a:lnTo>
                    <a:pt x="60" y="201"/>
                  </a:lnTo>
                  <a:lnTo>
                    <a:pt x="67" y="204"/>
                  </a:lnTo>
                  <a:lnTo>
                    <a:pt x="74" y="207"/>
                  </a:lnTo>
                  <a:lnTo>
                    <a:pt x="81" y="208"/>
                  </a:lnTo>
                  <a:lnTo>
                    <a:pt x="90" y="208"/>
                  </a:lnTo>
                  <a:lnTo>
                    <a:pt x="97" y="207"/>
                  </a:lnTo>
                  <a:lnTo>
                    <a:pt x="105" y="204"/>
                  </a:lnTo>
                  <a:lnTo>
                    <a:pt x="113" y="200"/>
                  </a:lnTo>
                  <a:lnTo>
                    <a:pt x="119" y="196"/>
                  </a:lnTo>
                  <a:lnTo>
                    <a:pt x="126" y="190"/>
                  </a:lnTo>
                  <a:lnTo>
                    <a:pt x="131" y="183"/>
                  </a:lnTo>
                  <a:lnTo>
                    <a:pt x="127" y="35"/>
                  </a:lnTo>
                  <a:lnTo>
                    <a:pt x="133" y="35"/>
                  </a:lnTo>
                  <a:lnTo>
                    <a:pt x="138" y="34"/>
                  </a:lnTo>
                  <a:lnTo>
                    <a:pt x="144" y="33"/>
                  </a:lnTo>
                  <a:lnTo>
                    <a:pt x="150" y="32"/>
                  </a:lnTo>
                  <a:lnTo>
                    <a:pt x="156" y="31"/>
                  </a:lnTo>
                  <a:lnTo>
                    <a:pt x="162" y="30"/>
                  </a:lnTo>
                  <a:lnTo>
                    <a:pt x="168" y="29"/>
                  </a:lnTo>
                  <a:lnTo>
                    <a:pt x="174" y="28"/>
                  </a:lnTo>
                  <a:lnTo>
                    <a:pt x="181" y="28"/>
                  </a:lnTo>
                  <a:lnTo>
                    <a:pt x="186" y="28"/>
                  </a:lnTo>
                  <a:lnTo>
                    <a:pt x="193" y="28"/>
                  </a:lnTo>
                  <a:lnTo>
                    <a:pt x="199" y="30"/>
                  </a:lnTo>
                  <a:lnTo>
                    <a:pt x="206" y="31"/>
                  </a:lnTo>
                  <a:lnTo>
                    <a:pt x="211" y="34"/>
                  </a:lnTo>
                  <a:lnTo>
                    <a:pt x="218" y="37"/>
                  </a:lnTo>
                  <a:lnTo>
                    <a:pt x="225" y="41"/>
                  </a:lnTo>
                  <a:lnTo>
                    <a:pt x="228" y="48"/>
                  </a:lnTo>
                  <a:lnTo>
                    <a:pt x="230" y="57"/>
                  </a:lnTo>
                  <a:lnTo>
                    <a:pt x="232" y="65"/>
                  </a:lnTo>
                  <a:lnTo>
                    <a:pt x="234" y="73"/>
                  </a:lnTo>
                  <a:lnTo>
                    <a:pt x="234" y="82"/>
                  </a:lnTo>
                  <a:lnTo>
                    <a:pt x="235" y="91"/>
                  </a:lnTo>
                  <a:lnTo>
                    <a:pt x="236" y="99"/>
                  </a:lnTo>
                  <a:lnTo>
                    <a:pt x="238" y="108"/>
                  </a:lnTo>
                  <a:lnTo>
                    <a:pt x="239" y="116"/>
                  </a:lnTo>
                  <a:lnTo>
                    <a:pt x="242" y="124"/>
                  </a:lnTo>
                  <a:lnTo>
                    <a:pt x="245" y="131"/>
                  </a:lnTo>
                  <a:lnTo>
                    <a:pt x="249" y="138"/>
                  </a:lnTo>
                  <a:lnTo>
                    <a:pt x="256" y="145"/>
                  </a:lnTo>
                  <a:lnTo>
                    <a:pt x="263" y="150"/>
                  </a:lnTo>
                  <a:lnTo>
                    <a:pt x="273" y="155"/>
                  </a:lnTo>
                  <a:lnTo>
                    <a:pt x="284" y="159"/>
                  </a:lnTo>
                  <a:lnTo>
                    <a:pt x="293" y="159"/>
                  </a:lnTo>
                  <a:lnTo>
                    <a:pt x="303" y="159"/>
                  </a:lnTo>
                  <a:lnTo>
                    <a:pt x="314" y="158"/>
                  </a:lnTo>
                  <a:lnTo>
                    <a:pt x="325" y="156"/>
                  </a:lnTo>
                  <a:lnTo>
                    <a:pt x="335" y="152"/>
                  </a:lnTo>
                  <a:lnTo>
                    <a:pt x="345" y="148"/>
                  </a:lnTo>
                  <a:lnTo>
                    <a:pt x="353" y="142"/>
                  </a:lnTo>
                  <a:lnTo>
                    <a:pt x="359" y="134"/>
                  </a:lnTo>
                  <a:lnTo>
                    <a:pt x="363" y="129"/>
                  </a:lnTo>
                  <a:lnTo>
                    <a:pt x="365" y="124"/>
                  </a:lnTo>
                  <a:lnTo>
                    <a:pt x="366" y="119"/>
                  </a:lnTo>
                  <a:lnTo>
                    <a:pt x="366" y="113"/>
                  </a:lnTo>
                  <a:lnTo>
                    <a:pt x="366" y="108"/>
                  </a:lnTo>
                  <a:lnTo>
                    <a:pt x="365" y="102"/>
                  </a:lnTo>
                  <a:lnTo>
                    <a:pt x="364" y="96"/>
                  </a:lnTo>
                  <a:lnTo>
                    <a:pt x="361" y="91"/>
                  </a:lnTo>
                  <a:lnTo>
                    <a:pt x="359" y="86"/>
                  </a:lnTo>
                  <a:lnTo>
                    <a:pt x="357" y="79"/>
                  </a:lnTo>
                  <a:lnTo>
                    <a:pt x="354" y="73"/>
                  </a:lnTo>
                  <a:lnTo>
                    <a:pt x="354" y="68"/>
                  </a:lnTo>
                  <a:lnTo>
                    <a:pt x="352" y="62"/>
                  </a:lnTo>
                  <a:lnTo>
                    <a:pt x="351" y="57"/>
                  </a:lnTo>
                  <a:lnTo>
                    <a:pt x="351" y="51"/>
                  </a:lnTo>
                  <a:lnTo>
                    <a:pt x="352" y="44"/>
                  </a:lnTo>
                  <a:lnTo>
                    <a:pt x="357" y="39"/>
                  </a:lnTo>
                  <a:lnTo>
                    <a:pt x="363" y="34"/>
                  </a:lnTo>
                  <a:lnTo>
                    <a:pt x="369" y="30"/>
                  </a:lnTo>
                  <a:lnTo>
                    <a:pt x="376" y="26"/>
                  </a:lnTo>
                  <a:lnTo>
                    <a:pt x="383" y="22"/>
                  </a:lnTo>
                  <a:lnTo>
                    <a:pt x="391" y="19"/>
                  </a:lnTo>
                  <a:lnTo>
                    <a:pt x="398" y="17"/>
                  </a:lnTo>
                  <a:lnTo>
                    <a:pt x="407" y="14"/>
                  </a:lnTo>
                  <a:lnTo>
                    <a:pt x="414" y="12"/>
                  </a:lnTo>
                  <a:lnTo>
                    <a:pt x="422" y="10"/>
                  </a:lnTo>
                  <a:lnTo>
                    <a:pt x="431" y="9"/>
                  </a:lnTo>
                  <a:lnTo>
                    <a:pt x="439" y="7"/>
                  </a:lnTo>
                  <a:lnTo>
                    <a:pt x="448" y="5"/>
                  </a:lnTo>
                  <a:lnTo>
                    <a:pt x="456" y="3"/>
                  </a:lnTo>
                  <a:lnTo>
                    <a:pt x="464" y="2"/>
                  </a:lnTo>
                  <a:lnTo>
                    <a:pt x="472" y="0"/>
                  </a:lnTo>
                  <a:lnTo>
                    <a:pt x="474" y="5"/>
                  </a:lnTo>
                  <a:lnTo>
                    <a:pt x="476" y="11"/>
                  </a:lnTo>
                  <a:lnTo>
                    <a:pt x="477" y="17"/>
                  </a:lnTo>
                  <a:lnTo>
                    <a:pt x="478" y="24"/>
                  </a:lnTo>
                  <a:lnTo>
                    <a:pt x="478" y="30"/>
                  </a:lnTo>
                  <a:lnTo>
                    <a:pt x="479" y="37"/>
                  </a:lnTo>
                  <a:lnTo>
                    <a:pt x="479" y="44"/>
                  </a:lnTo>
                  <a:lnTo>
                    <a:pt x="479" y="51"/>
                  </a:lnTo>
                  <a:lnTo>
                    <a:pt x="479" y="57"/>
                  </a:lnTo>
                  <a:lnTo>
                    <a:pt x="481" y="64"/>
                  </a:lnTo>
                  <a:lnTo>
                    <a:pt x="483" y="70"/>
                  </a:lnTo>
                  <a:lnTo>
                    <a:pt x="485" y="76"/>
                  </a:lnTo>
                  <a:lnTo>
                    <a:pt x="488" y="82"/>
                  </a:lnTo>
                  <a:lnTo>
                    <a:pt x="493" y="88"/>
                  </a:lnTo>
                  <a:lnTo>
                    <a:pt x="499" y="92"/>
                  </a:lnTo>
                  <a:lnTo>
                    <a:pt x="507" y="97"/>
                  </a:lnTo>
                  <a:lnTo>
                    <a:pt x="512" y="99"/>
                  </a:lnTo>
                  <a:lnTo>
                    <a:pt x="517" y="101"/>
                  </a:lnTo>
                  <a:lnTo>
                    <a:pt x="523" y="102"/>
                  </a:lnTo>
                  <a:lnTo>
                    <a:pt x="529" y="102"/>
                  </a:lnTo>
                  <a:lnTo>
                    <a:pt x="535" y="101"/>
                  </a:lnTo>
                  <a:lnTo>
                    <a:pt x="541" y="99"/>
                  </a:lnTo>
                  <a:lnTo>
                    <a:pt x="547" y="98"/>
                  </a:lnTo>
                  <a:lnTo>
                    <a:pt x="554" y="97"/>
                  </a:lnTo>
                  <a:lnTo>
                    <a:pt x="560" y="95"/>
                  </a:lnTo>
                  <a:lnTo>
                    <a:pt x="566" y="94"/>
                  </a:lnTo>
                  <a:lnTo>
                    <a:pt x="572" y="92"/>
                  </a:lnTo>
                  <a:lnTo>
                    <a:pt x="579" y="92"/>
                  </a:lnTo>
                  <a:lnTo>
                    <a:pt x="584" y="92"/>
                  </a:lnTo>
                  <a:lnTo>
                    <a:pt x="591" y="92"/>
                  </a:lnTo>
                  <a:lnTo>
                    <a:pt x="598" y="94"/>
                  </a:lnTo>
                  <a:lnTo>
                    <a:pt x="603" y="97"/>
                  </a:lnTo>
                  <a:lnTo>
                    <a:pt x="610" y="102"/>
                  </a:lnTo>
                  <a:lnTo>
                    <a:pt x="614" y="109"/>
                  </a:lnTo>
                  <a:lnTo>
                    <a:pt x="618" y="117"/>
                  </a:lnTo>
                  <a:lnTo>
                    <a:pt x="620" y="125"/>
                  </a:lnTo>
                  <a:lnTo>
                    <a:pt x="621" y="133"/>
                  </a:lnTo>
                  <a:lnTo>
                    <a:pt x="622" y="142"/>
                  </a:lnTo>
                  <a:lnTo>
                    <a:pt x="623" y="151"/>
                  </a:lnTo>
                  <a:lnTo>
                    <a:pt x="623" y="159"/>
                  </a:lnTo>
                  <a:lnTo>
                    <a:pt x="621" y="162"/>
                  </a:lnTo>
                  <a:lnTo>
                    <a:pt x="619" y="165"/>
                  </a:lnTo>
                  <a:lnTo>
                    <a:pt x="618" y="169"/>
                  </a:lnTo>
                  <a:lnTo>
                    <a:pt x="615" y="172"/>
                  </a:lnTo>
                  <a:lnTo>
                    <a:pt x="612" y="175"/>
                  </a:lnTo>
                  <a:lnTo>
                    <a:pt x="608" y="178"/>
                  </a:lnTo>
                  <a:lnTo>
                    <a:pt x="604" y="181"/>
                  </a:lnTo>
                  <a:lnTo>
                    <a:pt x="599" y="183"/>
                  </a:lnTo>
                  <a:lnTo>
                    <a:pt x="591" y="184"/>
                  </a:lnTo>
                  <a:lnTo>
                    <a:pt x="582" y="184"/>
                  </a:lnTo>
                  <a:lnTo>
                    <a:pt x="573" y="183"/>
                  </a:lnTo>
                  <a:lnTo>
                    <a:pt x="564" y="182"/>
                  </a:lnTo>
                  <a:lnTo>
                    <a:pt x="554" y="181"/>
                  </a:lnTo>
                  <a:lnTo>
                    <a:pt x="545" y="182"/>
                  </a:lnTo>
                  <a:lnTo>
                    <a:pt x="535" y="183"/>
                  </a:lnTo>
                  <a:lnTo>
                    <a:pt x="524" y="186"/>
                  </a:lnTo>
                  <a:lnTo>
                    <a:pt x="523" y="188"/>
                  </a:lnTo>
                  <a:lnTo>
                    <a:pt x="521" y="191"/>
                  </a:lnTo>
                  <a:lnTo>
                    <a:pt x="519" y="192"/>
                  </a:lnTo>
                  <a:lnTo>
                    <a:pt x="517" y="194"/>
                  </a:lnTo>
                  <a:lnTo>
                    <a:pt x="514" y="197"/>
                  </a:lnTo>
                  <a:lnTo>
                    <a:pt x="512" y="199"/>
                  </a:lnTo>
                  <a:lnTo>
                    <a:pt x="509" y="203"/>
                  </a:lnTo>
                  <a:lnTo>
                    <a:pt x="507" y="207"/>
                  </a:lnTo>
                  <a:lnTo>
                    <a:pt x="524" y="331"/>
                  </a:lnTo>
                  <a:lnTo>
                    <a:pt x="519" y="333"/>
                  </a:lnTo>
                  <a:lnTo>
                    <a:pt x="512" y="335"/>
                  </a:lnTo>
                  <a:lnTo>
                    <a:pt x="507" y="338"/>
                  </a:lnTo>
                  <a:lnTo>
                    <a:pt x="500" y="339"/>
                  </a:lnTo>
                  <a:lnTo>
                    <a:pt x="493" y="341"/>
                  </a:lnTo>
                  <a:lnTo>
                    <a:pt x="486" y="342"/>
                  </a:lnTo>
                  <a:lnTo>
                    <a:pt x="479" y="343"/>
                  </a:lnTo>
                  <a:lnTo>
                    <a:pt x="471" y="344"/>
                  </a:lnTo>
                  <a:lnTo>
                    <a:pt x="464" y="344"/>
                  </a:lnTo>
                  <a:lnTo>
                    <a:pt x="456" y="344"/>
                  </a:lnTo>
                  <a:lnTo>
                    <a:pt x="449" y="344"/>
                  </a:lnTo>
                  <a:lnTo>
                    <a:pt x="441" y="344"/>
                  </a:lnTo>
                  <a:lnTo>
                    <a:pt x="433" y="342"/>
                  </a:lnTo>
                  <a:lnTo>
                    <a:pt x="426" y="341"/>
                  </a:lnTo>
                  <a:lnTo>
                    <a:pt x="419" y="340"/>
                  </a:lnTo>
                  <a:lnTo>
                    <a:pt x="412" y="338"/>
                  </a:lnTo>
                  <a:lnTo>
                    <a:pt x="408" y="333"/>
                  </a:lnTo>
                  <a:lnTo>
                    <a:pt x="405" y="328"/>
                  </a:lnTo>
                  <a:lnTo>
                    <a:pt x="403" y="322"/>
                  </a:lnTo>
                  <a:lnTo>
                    <a:pt x="402" y="316"/>
                  </a:lnTo>
                  <a:lnTo>
                    <a:pt x="402" y="311"/>
                  </a:lnTo>
                  <a:lnTo>
                    <a:pt x="401" y="306"/>
                  </a:lnTo>
                  <a:lnTo>
                    <a:pt x="401" y="300"/>
                  </a:lnTo>
                  <a:lnTo>
                    <a:pt x="401" y="294"/>
                  </a:lnTo>
                  <a:lnTo>
                    <a:pt x="402" y="289"/>
                  </a:lnTo>
                  <a:lnTo>
                    <a:pt x="402" y="283"/>
                  </a:lnTo>
                  <a:lnTo>
                    <a:pt x="402" y="277"/>
                  </a:lnTo>
                  <a:lnTo>
                    <a:pt x="401" y="271"/>
                  </a:lnTo>
                  <a:lnTo>
                    <a:pt x="400" y="266"/>
                  </a:lnTo>
                  <a:lnTo>
                    <a:pt x="398" y="260"/>
                  </a:lnTo>
                  <a:lnTo>
                    <a:pt x="397" y="254"/>
                  </a:lnTo>
                  <a:lnTo>
                    <a:pt x="393" y="248"/>
                  </a:lnTo>
                  <a:lnTo>
                    <a:pt x="388" y="244"/>
                  </a:lnTo>
                  <a:lnTo>
                    <a:pt x="381" y="240"/>
                  </a:lnTo>
                  <a:lnTo>
                    <a:pt x="374" y="238"/>
                  </a:lnTo>
                  <a:lnTo>
                    <a:pt x="367" y="236"/>
                  </a:lnTo>
                  <a:lnTo>
                    <a:pt x="360" y="235"/>
                  </a:lnTo>
                  <a:lnTo>
                    <a:pt x="353" y="235"/>
                  </a:lnTo>
                  <a:lnTo>
                    <a:pt x="345" y="235"/>
                  </a:lnTo>
                  <a:lnTo>
                    <a:pt x="337" y="236"/>
                  </a:lnTo>
                  <a:lnTo>
                    <a:pt x="329" y="237"/>
                  </a:lnTo>
                  <a:lnTo>
                    <a:pt x="321" y="239"/>
                  </a:lnTo>
                  <a:lnTo>
                    <a:pt x="313" y="241"/>
                  </a:lnTo>
                  <a:lnTo>
                    <a:pt x="306" y="243"/>
                  </a:lnTo>
                  <a:lnTo>
                    <a:pt x="297" y="245"/>
                  </a:lnTo>
                  <a:lnTo>
                    <a:pt x="289" y="248"/>
                  </a:lnTo>
                  <a:lnTo>
                    <a:pt x="281" y="250"/>
                  </a:lnTo>
                  <a:lnTo>
                    <a:pt x="273" y="252"/>
                  </a:lnTo>
                  <a:lnTo>
                    <a:pt x="270" y="255"/>
                  </a:lnTo>
                  <a:lnTo>
                    <a:pt x="267" y="260"/>
                  </a:lnTo>
                  <a:lnTo>
                    <a:pt x="263" y="264"/>
                  </a:lnTo>
                  <a:lnTo>
                    <a:pt x="260" y="270"/>
                  </a:lnTo>
                  <a:lnTo>
                    <a:pt x="258" y="276"/>
                  </a:lnTo>
                  <a:lnTo>
                    <a:pt x="258" y="282"/>
                  </a:lnTo>
                  <a:lnTo>
                    <a:pt x="258" y="287"/>
                  </a:lnTo>
                  <a:lnTo>
                    <a:pt x="262" y="293"/>
                  </a:lnTo>
                  <a:lnTo>
                    <a:pt x="265" y="299"/>
                  </a:lnTo>
                  <a:lnTo>
                    <a:pt x="268" y="304"/>
                  </a:lnTo>
                  <a:lnTo>
                    <a:pt x="271" y="310"/>
                  </a:lnTo>
                  <a:lnTo>
                    <a:pt x="273" y="316"/>
                  </a:lnTo>
                  <a:lnTo>
                    <a:pt x="276" y="322"/>
                  </a:lnTo>
                  <a:lnTo>
                    <a:pt x="277" y="328"/>
                  </a:lnTo>
                  <a:lnTo>
                    <a:pt x="277" y="334"/>
                  </a:lnTo>
                  <a:lnTo>
                    <a:pt x="277" y="341"/>
                  </a:lnTo>
                  <a:lnTo>
                    <a:pt x="266" y="355"/>
                  </a:lnTo>
                  <a:lnTo>
                    <a:pt x="257" y="360"/>
                  </a:lnTo>
                  <a:lnTo>
                    <a:pt x="248" y="362"/>
                  </a:lnTo>
                  <a:lnTo>
                    <a:pt x="239" y="363"/>
                  </a:lnTo>
                  <a:lnTo>
                    <a:pt x="230" y="363"/>
                  </a:lnTo>
                  <a:lnTo>
                    <a:pt x="220" y="364"/>
                  </a:lnTo>
                  <a:lnTo>
                    <a:pt x="210" y="364"/>
                  </a:lnTo>
                  <a:lnTo>
                    <a:pt x="201" y="366"/>
                  </a:lnTo>
                  <a:lnTo>
                    <a:pt x="191" y="37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grayWhite">
            <a:xfrm>
              <a:off x="0" y="706"/>
              <a:ext cx="506" cy="470"/>
            </a:xfrm>
            <a:custGeom>
              <a:avLst/>
              <a:gdLst>
                <a:gd name="T0" fmla="*/ 229 w 506"/>
                <a:gd name="T1" fmla="*/ 453 h 470"/>
                <a:gd name="T2" fmla="*/ 200 w 506"/>
                <a:gd name="T3" fmla="*/ 429 h 470"/>
                <a:gd name="T4" fmla="*/ 175 w 506"/>
                <a:gd name="T5" fmla="*/ 402 h 470"/>
                <a:gd name="T6" fmla="*/ 158 w 506"/>
                <a:gd name="T7" fmla="*/ 368 h 470"/>
                <a:gd name="T8" fmla="*/ 241 w 506"/>
                <a:gd name="T9" fmla="*/ 275 h 470"/>
                <a:gd name="T10" fmla="*/ 224 w 506"/>
                <a:gd name="T11" fmla="*/ 248 h 470"/>
                <a:gd name="T12" fmla="*/ 198 w 506"/>
                <a:gd name="T13" fmla="*/ 228 h 470"/>
                <a:gd name="T14" fmla="*/ 166 w 506"/>
                <a:gd name="T15" fmla="*/ 214 h 470"/>
                <a:gd name="T16" fmla="*/ 139 w 506"/>
                <a:gd name="T17" fmla="*/ 217 h 470"/>
                <a:gd name="T18" fmla="*/ 128 w 506"/>
                <a:gd name="T19" fmla="*/ 238 h 470"/>
                <a:gd name="T20" fmla="*/ 120 w 506"/>
                <a:gd name="T21" fmla="*/ 262 h 470"/>
                <a:gd name="T22" fmla="*/ 104 w 506"/>
                <a:gd name="T23" fmla="*/ 283 h 470"/>
                <a:gd name="T24" fmla="*/ 77 w 506"/>
                <a:gd name="T25" fmla="*/ 291 h 470"/>
                <a:gd name="T26" fmla="*/ 53 w 506"/>
                <a:gd name="T27" fmla="*/ 288 h 470"/>
                <a:gd name="T28" fmla="*/ 31 w 506"/>
                <a:gd name="T29" fmla="*/ 275 h 470"/>
                <a:gd name="T30" fmla="*/ 12 w 506"/>
                <a:gd name="T31" fmla="*/ 257 h 470"/>
                <a:gd name="T32" fmla="*/ 61 w 506"/>
                <a:gd name="T33" fmla="*/ 109 h 470"/>
                <a:gd name="T34" fmla="*/ 24 w 506"/>
                <a:gd name="T35" fmla="*/ 85 h 470"/>
                <a:gd name="T36" fmla="*/ 0 w 506"/>
                <a:gd name="T37" fmla="*/ 53 h 470"/>
                <a:gd name="T38" fmla="*/ 19 w 506"/>
                <a:gd name="T39" fmla="*/ 22 h 470"/>
                <a:gd name="T40" fmla="*/ 54 w 506"/>
                <a:gd name="T41" fmla="*/ 0 h 470"/>
                <a:gd name="T42" fmla="*/ 82 w 506"/>
                <a:gd name="T43" fmla="*/ 6 h 470"/>
                <a:gd name="T44" fmla="*/ 103 w 506"/>
                <a:gd name="T45" fmla="*/ 29 h 470"/>
                <a:gd name="T46" fmla="*/ 132 w 506"/>
                <a:gd name="T47" fmla="*/ 57 h 470"/>
                <a:gd name="T48" fmla="*/ 175 w 506"/>
                <a:gd name="T49" fmla="*/ 64 h 470"/>
                <a:gd name="T50" fmla="*/ 215 w 506"/>
                <a:gd name="T51" fmla="*/ 43 h 470"/>
                <a:gd name="T52" fmla="*/ 243 w 506"/>
                <a:gd name="T53" fmla="*/ 16 h 470"/>
                <a:gd name="T54" fmla="*/ 265 w 506"/>
                <a:gd name="T55" fmla="*/ 22 h 470"/>
                <a:gd name="T56" fmla="*/ 284 w 506"/>
                <a:gd name="T57" fmla="*/ 34 h 470"/>
                <a:gd name="T58" fmla="*/ 301 w 506"/>
                <a:gd name="T59" fmla="*/ 52 h 470"/>
                <a:gd name="T60" fmla="*/ 318 w 506"/>
                <a:gd name="T61" fmla="*/ 72 h 470"/>
                <a:gd name="T62" fmla="*/ 314 w 506"/>
                <a:gd name="T63" fmla="*/ 98 h 470"/>
                <a:gd name="T64" fmla="*/ 296 w 506"/>
                <a:gd name="T65" fmla="*/ 115 h 470"/>
                <a:gd name="T66" fmla="*/ 278 w 506"/>
                <a:gd name="T67" fmla="*/ 123 h 470"/>
                <a:gd name="T68" fmla="*/ 260 w 506"/>
                <a:gd name="T69" fmla="*/ 130 h 470"/>
                <a:gd name="T70" fmla="*/ 249 w 506"/>
                <a:gd name="T71" fmla="*/ 152 h 470"/>
                <a:gd name="T72" fmla="*/ 257 w 506"/>
                <a:gd name="T73" fmla="*/ 180 h 470"/>
                <a:gd name="T74" fmla="*/ 288 w 506"/>
                <a:gd name="T75" fmla="*/ 210 h 470"/>
                <a:gd name="T76" fmla="*/ 321 w 506"/>
                <a:gd name="T77" fmla="*/ 231 h 470"/>
                <a:gd name="T78" fmla="*/ 339 w 506"/>
                <a:gd name="T79" fmla="*/ 231 h 470"/>
                <a:gd name="T80" fmla="*/ 358 w 506"/>
                <a:gd name="T81" fmla="*/ 228 h 470"/>
                <a:gd name="T82" fmla="*/ 377 w 506"/>
                <a:gd name="T83" fmla="*/ 200 h 470"/>
                <a:gd name="T84" fmla="*/ 385 w 506"/>
                <a:gd name="T85" fmla="*/ 171 h 470"/>
                <a:gd name="T86" fmla="*/ 404 w 506"/>
                <a:gd name="T87" fmla="*/ 158 h 470"/>
                <a:gd name="T88" fmla="*/ 497 w 506"/>
                <a:gd name="T89" fmla="*/ 213 h 470"/>
                <a:gd name="T90" fmla="*/ 482 w 506"/>
                <a:gd name="T91" fmla="*/ 238 h 470"/>
                <a:gd name="T92" fmla="*/ 458 w 506"/>
                <a:gd name="T93" fmla="*/ 259 h 470"/>
                <a:gd name="T94" fmla="*/ 438 w 506"/>
                <a:gd name="T95" fmla="*/ 282 h 470"/>
                <a:gd name="T96" fmla="*/ 434 w 506"/>
                <a:gd name="T97" fmla="*/ 313 h 470"/>
                <a:gd name="T98" fmla="*/ 467 w 506"/>
                <a:gd name="T99" fmla="*/ 339 h 470"/>
                <a:gd name="T100" fmla="*/ 505 w 506"/>
                <a:gd name="T101" fmla="*/ 362 h 470"/>
                <a:gd name="T102" fmla="*/ 329 w 506"/>
                <a:gd name="T103" fmla="*/ 370 h 470"/>
                <a:gd name="T104" fmla="*/ 306 w 506"/>
                <a:gd name="T105" fmla="*/ 395 h 470"/>
                <a:gd name="T106" fmla="*/ 287 w 506"/>
                <a:gd name="T107" fmla="*/ 423 h 470"/>
                <a:gd name="T108" fmla="*/ 267 w 506"/>
                <a:gd name="T109" fmla="*/ 452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6" h="470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grayWhite">
            <a:xfrm>
              <a:off x="538" y="441"/>
              <a:ext cx="512" cy="509"/>
            </a:xfrm>
            <a:custGeom>
              <a:avLst/>
              <a:gdLst>
                <a:gd name="T0" fmla="*/ 67 w 512"/>
                <a:gd name="T1" fmla="*/ 492 h 509"/>
                <a:gd name="T2" fmla="*/ 45 w 512"/>
                <a:gd name="T3" fmla="*/ 451 h 509"/>
                <a:gd name="T4" fmla="*/ 68 w 512"/>
                <a:gd name="T5" fmla="*/ 418 h 509"/>
                <a:gd name="T6" fmla="*/ 106 w 512"/>
                <a:gd name="T7" fmla="*/ 391 h 509"/>
                <a:gd name="T8" fmla="*/ 105 w 512"/>
                <a:gd name="T9" fmla="*/ 352 h 509"/>
                <a:gd name="T10" fmla="*/ 79 w 512"/>
                <a:gd name="T11" fmla="*/ 324 h 509"/>
                <a:gd name="T12" fmla="*/ 44 w 512"/>
                <a:gd name="T13" fmla="*/ 302 h 509"/>
                <a:gd name="T14" fmla="*/ 7 w 512"/>
                <a:gd name="T15" fmla="*/ 280 h 509"/>
                <a:gd name="T16" fmla="*/ 2 w 512"/>
                <a:gd name="T17" fmla="*/ 258 h 509"/>
                <a:gd name="T18" fmla="*/ 13 w 512"/>
                <a:gd name="T19" fmla="*/ 239 h 509"/>
                <a:gd name="T20" fmla="*/ 29 w 512"/>
                <a:gd name="T21" fmla="*/ 220 h 509"/>
                <a:gd name="T22" fmla="*/ 43 w 512"/>
                <a:gd name="T23" fmla="*/ 201 h 509"/>
                <a:gd name="T24" fmla="*/ 65 w 512"/>
                <a:gd name="T25" fmla="*/ 184 h 509"/>
                <a:gd name="T26" fmla="*/ 100 w 512"/>
                <a:gd name="T27" fmla="*/ 191 h 509"/>
                <a:gd name="T28" fmla="*/ 124 w 512"/>
                <a:gd name="T29" fmla="*/ 210 h 509"/>
                <a:gd name="T30" fmla="*/ 150 w 512"/>
                <a:gd name="T31" fmla="*/ 233 h 509"/>
                <a:gd name="T32" fmla="*/ 179 w 512"/>
                <a:gd name="T33" fmla="*/ 232 h 509"/>
                <a:gd name="T34" fmla="*/ 207 w 512"/>
                <a:gd name="T35" fmla="*/ 223 h 509"/>
                <a:gd name="T36" fmla="*/ 230 w 512"/>
                <a:gd name="T37" fmla="*/ 198 h 509"/>
                <a:gd name="T38" fmla="*/ 242 w 512"/>
                <a:gd name="T39" fmla="*/ 165 h 509"/>
                <a:gd name="T40" fmla="*/ 226 w 512"/>
                <a:gd name="T41" fmla="*/ 143 h 509"/>
                <a:gd name="T42" fmla="*/ 203 w 512"/>
                <a:gd name="T43" fmla="*/ 132 h 509"/>
                <a:gd name="T44" fmla="*/ 176 w 512"/>
                <a:gd name="T45" fmla="*/ 122 h 509"/>
                <a:gd name="T46" fmla="*/ 153 w 512"/>
                <a:gd name="T47" fmla="*/ 111 h 509"/>
                <a:gd name="T48" fmla="*/ 142 w 512"/>
                <a:gd name="T49" fmla="*/ 80 h 509"/>
                <a:gd name="T50" fmla="*/ 163 w 512"/>
                <a:gd name="T51" fmla="*/ 50 h 509"/>
                <a:gd name="T52" fmla="*/ 187 w 512"/>
                <a:gd name="T53" fmla="*/ 36 h 509"/>
                <a:gd name="T54" fmla="*/ 211 w 512"/>
                <a:gd name="T55" fmla="*/ 18 h 509"/>
                <a:gd name="T56" fmla="*/ 243 w 512"/>
                <a:gd name="T57" fmla="*/ 28 h 509"/>
                <a:gd name="T58" fmla="*/ 277 w 512"/>
                <a:gd name="T59" fmla="*/ 54 h 509"/>
                <a:gd name="T60" fmla="*/ 314 w 512"/>
                <a:gd name="T61" fmla="*/ 72 h 509"/>
                <a:gd name="T62" fmla="*/ 355 w 512"/>
                <a:gd name="T63" fmla="*/ 68 h 509"/>
                <a:gd name="T64" fmla="*/ 382 w 512"/>
                <a:gd name="T65" fmla="*/ 36 h 509"/>
                <a:gd name="T66" fmla="*/ 411 w 512"/>
                <a:gd name="T67" fmla="*/ 3 h 509"/>
                <a:gd name="T68" fmla="*/ 453 w 512"/>
                <a:gd name="T69" fmla="*/ 10 h 509"/>
                <a:gd name="T70" fmla="*/ 486 w 512"/>
                <a:gd name="T71" fmla="*/ 36 h 509"/>
                <a:gd name="T72" fmla="*/ 489 w 512"/>
                <a:gd name="T73" fmla="*/ 68 h 509"/>
                <a:gd name="T74" fmla="*/ 466 w 512"/>
                <a:gd name="T75" fmla="*/ 88 h 509"/>
                <a:gd name="T76" fmla="*/ 437 w 512"/>
                <a:gd name="T77" fmla="*/ 107 h 509"/>
                <a:gd name="T78" fmla="*/ 422 w 512"/>
                <a:gd name="T79" fmla="*/ 133 h 509"/>
                <a:gd name="T80" fmla="*/ 419 w 512"/>
                <a:gd name="T81" fmla="*/ 317 h 509"/>
                <a:gd name="T82" fmla="*/ 388 w 512"/>
                <a:gd name="T83" fmla="*/ 302 h 509"/>
                <a:gd name="T84" fmla="*/ 364 w 512"/>
                <a:gd name="T85" fmla="*/ 273 h 509"/>
                <a:gd name="T86" fmla="*/ 336 w 512"/>
                <a:gd name="T87" fmla="*/ 250 h 509"/>
                <a:gd name="T88" fmla="*/ 299 w 512"/>
                <a:gd name="T89" fmla="*/ 252 h 509"/>
                <a:gd name="T90" fmla="*/ 275 w 512"/>
                <a:gd name="T91" fmla="*/ 270 h 509"/>
                <a:gd name="T92" fmla="*/ 255 w 512"/>
                <a:gd name="T93" fmla="*/ 294 h 509"/>
                <a:gd name="T94" fmla="*/ 242 w 512"/>
                <a:gd name="T95" fmla="*/ 323 h 509"/>
                <a:gd name="T96" fmla="*/ 241 w 512"/>
                <a:gd name="T97" fmla="*/ 353 h 509"/>
                <a:gd name="T98" fmla="*/ 257 w 512"/>
                <a:gd name="T99" fmla="*/ 364 h 509"/>
                <a:gd name="T100" fmla="*/ 279 w 512"/>
                <a:gd name="T101" fmla="*/ 368 h 509"/>
                <a:gd name="T102" fmla="*/ 304 w 512"/>
                <a:gd name="T103" fmla="*/ 370 h 509"/>
                <a:gd name="T104" fmla="*/ 330 w 512"/>
                <a:gd name="T105" fmla="*/ 376 h 509"/>
                <a:gd name="T106" fmla="*/ 353 w 512"/>
                <a:gd name="T107" fmla="*/ 407 h 509"/>
                <a:gd name="T108" fmla="*/ 352 w 512"/>
                <a:gd name="T109" fmla="*/ 443 h 509"/>
                <a:gd name="T110" fmla="*/ 334 w 512"/>
                <a:gd name="T111" fmla="*/ 462 h 509"/>
                <a:gd name="T112" fmla="*/ 311 w 512"/>
                <a:gd name="T113" fmla="*/ 479 h 509"/>
                <a:gd name="T114" fmla="*/ 278 w 512"/>
                <a:gd name="T115" fmla="*/ 465 h 509"/>
                <a:gd name="T116" fmla="*/ 241 w 512"/>
                <a:gd name="T117" fmla="*/ 445 h 509"/>
                <a:gd name="T118" fmla="*/ 202 w 512"/>
                <a:gd name="T119" fmla="*/ 432 h 509"/>
                <a:gd name="T120" fmla="*/ 98 w 512"/>
                <a:gd name="T121" fmla="*/ 50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2" h="509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grayWhite">
            <a:xfrm>
              <a:off x="459" y="2344"/>
              <a:ext cx="506" cy="470"/>
            </a:xfrm>
            <a:custGeom>
              <a:avLst/>
              <a:gdLst>
                <a:gd name="T0" fmla="*/ 229 w 506"/>
                <a:gd name="T1" fmla="*/ 453 h 470"/>
                <a:gd name="T2" fmla="*/ 200 w 506"/>
                <a:gd name="T3" fmla="*/ 429 h 470"/>
                <a:gd name="T4" fmla="*/ 175 w 506"/>
                <a:gd name="T5" fmla="*/ 402 h 470"/>
                <a:gd name="T6" fmla="*/ 158 w 506"/>
                <a:gd name="T7" fmla="*/ 368 h 470"/>
                <a:gd name="T8" fmla="*/ 241 w 506"/>
                <a:gd name="T9" fmla="*/ 275 h 470"/>
                <a:gd name="T10" fmla="*/ 224 w 506"/>
                <a:gd name="T11" fmla="*/ 248 h 470"/>
                <a:gd name="T12" fmla="*/ 198 w 506"/>
                <a:gd name="T13" fmla="*/ 228 h 470"/>
                <a:gd name="T14" fmla="*/ 166 w 506"/>
                <a:gd name="T15" fmla="*/ 214 h 470"/>
                <a:gd name="T16" fmla="*/ 139 w 506"/>
                <a:gd name="T17" fmla="*/ 217 h 470"/>
                <a:gd name="T18" fmla="*/ 128 w 506"/>
                <a:gd name="T19" fmla="*/ 238 h 470"/>
                <a:gd name="T20" fmla="*/ 120 w 506"/>
                <a:gd name="T21" fmla="*/ 262 h 470"/>
                <a:gd name="T22" fmla="*/ 104 w 506"/>
                <a:gd name="T23" fmla="*/ 283 h 470"/>
                <a:gd name="T24" fmla="*/ 77 w 506"/>
                <a:gd name="T25" fmla="*/ 291 h 470"/>
                <a:gd name="T26" fmla="*/ 53 w 506"/>
                <a:gd name="T27" fmla="*/ 288 h 470"/>
                <a:gd name="T28" fmla="*/ 31 w 506"/>
                <a:gd name="T29" fmla="*/ 275 h 470"/>
                <a:gd name="T30" fmla="*/ 12 w 506"/>
                <a:gd name="T31" fmla="*/ 257 h 470"/>
                <a:gd name="T32" fmla="*/ 61 w 506"/>
                <a:gd name="T33" fmla="*/ 109 h 470"/>
                <a:gd name="T34" fmla="*/ 24 w 506"/>
                <a:gd name="T35" fmla="*/ 85 h 470"/>
                <a:gd name="T36" fmla="*/ 0 w 506"/>
                <a:gd name="T37" fmla="*/ 53 h 470"/>
                <a:gd name="T38" fmla="*/ 19 w 506"/>
                <a:gd name="T39" fmla="*/ 22 h 470"/>
                <a:gd name="T40" fmla="*/ 54 w 506"/>
                <a:gd name="T41" fmla="*/ 0 h 470"/>
                <a:gd name="T42" fmla="*/ 82 w 506"/>
                <a:gd name="T43" fmla="*/ 6 h 470"/>
                <a:gd name="T44" fmla="*/ 103 w 506"/>
                <a:gd name="T45" fmla="*/ 29 h 470"/>
                <a:gd name="T46" fmla="*/ 132 w 506"/>
                <a:gd name="T47" fmla="*/ 57 h 470"/>
                <a:gd name="T48" fmla="*/ 175 w 506"/>
                <a:gd name="T49" fmla="*/ 64 h 470"/>
                <a:gd name="T50" fmla="*/ 215 w 506"/>
                <a:gd name="T51" fmla="*/ 43 h 470"/>
                <a:gd name="T52" fmla="*/ 243 w 506"/>
                <a:gd name="T53" fmla="*/ 16 h 470"/>
                <a:gd name="T54" fmla="*/ 265 w 506"/>
                <a:gd name="T55" fmla="*/ 22 h 470"/>
                <a:gd name="T56" fmla="*/ 284 w 506"/>
                <a:gd name="T57" fmla="*/ 34 h 470"/>
                <a:gd name="T58" fmla="*/ 301 w 506"/>
                <a:gd name="T59" fmla="*/ 52 h 470"/>
                <a:gd name="T60" fmla="*/ 318 w 506"/>
                <a:gd name="T61" fmla="*/ 72 h 470"/>
                <a:gd name="T62" fmla="*/ 314 w 506"/>
                <a:gd name="T63" fmla="*/ 98 h 470"/>
                <a:gd name="T64" fmla="*/ 296 w 506"/>
                <a:gd name="T65" fmla="*/ 115 h 470"/>
                <a:gd name="T66" fmla="*/ 278 w 506"/>
                <a:gd name="T67" fmla="*/ 123 h 470"/>
                <a:gd name="T68" fmla="*/ 260 w 506"/>
                <a:gd name="T69" fmla="*/ 130 h 470"/>
                <a:gd name="T70" fmla="*/ 249 w 506"/>
                <a:gd name="T71" fmla="*/ 152 h 470"/>
                <a:gd name="T72" fmla="*/ 257 w 506"/>
                <a:gd name="T73" fmla="*/ 180 h 470"/>
                <a:gd name="T74" fmla="*/ 288 w 506"/>
                <a:gd name="T75" fmla="*/ 210 h 470"/>
                <a:gd name="T76" fmla="*/ 321 w 506"/>
                <a:gd name="T77" fmla="*/ 231 h 470"/>
                <a:gd name="T78" fmla="*/ 339 w 506"/>
                <a:gd name="T79" fmla="*/ 231 h 470"/>
                <a:gd name="T80" fmla="*/ 358 w 506"/>
                <a:gd name="T81" fmla="*/ 228 h 470"/>
                <a:gd name="T82" fmla="*/ 377 w 506"/>
                <a:gd name="T83" fmla="*/ 200 h 470"/>
                <a:gd name="T84" fmla="*/ 385 w 506"/>
                <a:gd name="T85" fmla="*/ 171 h 470"/>
                <a:gd name="T86" fmla="*/ 404 w 506"/>
                <a:gd name="T87" fmla="*/ 158 h 470"/>
                <a:gd name="T88" fmla="*/ 497 w 506"/>
                <a:gd name="T89" fmla="*/ 213 h 470"/>
                <a:gd name="T90" fmla="*/ 482 w 506"/>
                <a:gd name="T91" fmla="*/ 238 h 470"/>
                <a:gd name="T92" fmla="*/ 458 w 506"/>
                <a:gd name="T93" fmla="*/ 259 h 470"/>
                <a:gd name="T94" fmla="*/ 438 w 506"/>
                <a:gd name="T95" fmla="*/ 282 h 470"/>
                <a:gd name="T96" fmla="*/ 434 w 506"/>
                <a:gd name="T97" fmla="*/ 313 h 470"/>
                <a:gd name="T98" fmla="*/ 467 w 506"/>
                <a:gd name="T99" fmla="*/ 339 h 470"/>
                <a:gd name="T100" fmla="*/ 505 w 506"/>
                <a:gd name="T101" fmla="*/ 362 h 470"/>
                <a:gd name="T102" fmla="*/ 329 w 506"/>
                <a:gd name="T103" fmla="*/ 370 h 470"/>
                <a:gd name="T104" fmla="*/ 306 w 506"/>
                <a:gd name="T105" fmla="*/ 395 h 470"/>
                <a:gd name="T106" fmla="*/ 287 w 506"/>
                <a:gd name="T107" fmla="*/ 423 h 470"/>
                <a:gd name="T108" fmla="*/ 267 w 506"/>
                <a:gd name="T109" fmla="*/ 452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6" h="470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grayWhite">
            <a:xfrm>
              <a:off x="477" y="2884"/>
              <a:ext cx="447" cy="520"/>
            </a:xfrm>
            <a:custGeom>
              <a:avLst/>
              <a:gdLst>
                <a:gd name="T0" fmla="*/ 254 w 447"/>
                <a:gd name="T1" fmla="*/ 495 h 520"/>
                <a:gd name="T2" fmla="*/ 245 w 447"/>
                <a:gd name="T3" fmla="*/ 454 h 520"/>
                <a:gd name="T4" fmla="*/ 230 w 447"/>
                <a:gd name="T5" fmla="*/ 417 h 520"/>
                <a:gd name="T6" fmla="*/ 193 w 447"/>
                <a:gd name="T7" fmla="*/ 402 h 520"/>
                <a:gd name="T8" fmla="*/ 150 w 447"/>
                <a:gd name="T9" fmla="*/ 412 h 520"/>
                <a:gd name="T10" fmla="*/ 112 w 447"/>
                <a:gd name="T11" fmla="*/ 417 h 520"/>
                <a:gd name="T12" fmla="*/ 93 w 447"/>
                <a:gd name="T13" fmla="*/ 399 h 520"/>
                <a:gd name="T14" fmla="*/ 81 w 447"/>
                <a:gd name="T15" fmla="*/ 370 h 520"/>
                <a:gd name="T16" fmla="*/ 75 w 447"/>
                <a:gd name="T17" fmla="*/ 339 h 520"/>
                <a:gd name="T18" fmla="*/ 76 w 447"/>
                <a:gd name="T19" fmla="*/ 309 h 520"/>
                <a:gd name="T20" fmla="*/ 106 w 447"/>
                <a:gd name="T21" fmla="*/ 300 h 520"/>
                <a:gd name="T22" fmla="*/ 146 w 447"/>
                <a:gd name="T23" fmla="*/ 307 h 520"/>
                <a:gd name="T24" fmla="*/ 175 w 447"/>
                <a:gd name="T25" fmla="*/ 294 h 520"/>
                <a:gd name="T26" fmla="*/ 186 w 447"/>
                <a:gd name="T27" fmla="*/ 273 h 520"/>
                <a:gd name="T28" fmla="*/ 189 w 447"/>
                <a:gd name="T29" fmla="*/ 246 h 520"/>
                <a:gd name="T30" fmla="*/ 188 w 447"/>
                <a:gd name="T31" fmla="*/ 219 h 520"/>
                <a:gd name="T32" fmla="*/ 178 w 447"/>
                <a:gd name="T33" fmla="*/ 191 h 520"/>
                <a:gd name="T34" fmla="*/ 153 w 447"/>
                <a:gd name="T35" fmla="*/ 171 h 520"/>
                <a:gd name="T36" fmla="*/ 123 w 447"/>
                <a:gd name="T37" fmla="*/ 172 h 520"/>
                <a:gd name="T38" fmla="*/ 93 w 447"/>
                <a:gd name="T39" fmla="*/ 185 h 520"/>
                <a:gd name="T40" fmla="*/ 64 w 447"/>
                <a:gd name="T41" fmla="*/ 194 h 520"/>
                <a:gd name="T42" fmla="*/ 34 w 447"/>
                <a:gd name="T43" fmla="*/ 185 h 520"/>
                <a:gd name="T44" fmla="*/ 19 w 447"/>
                <a:gd name="T45" fmla="*/ 166 h 520"/>
                <a:gd name="T46" fmla="*/ 9 w 447"/>
                <a:gd name="T47" fmla="*/ 146 h 520"/>
                <a:gd name="T48" fmla="*/ 2 w 447"/>
                <a:gd name="T49" fmla="*/ 122 h 520"/>
                <a:gd name="T50" fmla="*/ 0 w 447"/>
                <a:gd name="T51" fmla="*/ 98 h 520"/>
                <a:gd name="T52" fmla="*/ 387 w 447"/>
                <a:gd name="T53" fmla="*/ 12 h 520"/>
                <a:gd name="T54" fmla="*/ 399 w 447"/>
                <a:gd name="T55" fmla="*/ 41 h 520"/>
                <a:gd name="T56" fmla="*/ 406 w 447"/>
                <a:gd name="T57" fmla="*/ 74 h 520"/>
                <a:gd name="T58" fmla="*/ 411 w 447"/>
                <a:gd name="T59" fmla="*/ 107 h 520"/>
                <a:gd name="T60" fmla="*/ 396 w 447"/>
                <a:gd name="T61" fmla="*/ 141 h 520"/>
                <a:gd name="T62" fmla="*/ 375 w 447"/>
                <a:gd name="T63" fmla="*/ 144 h 520"/>
                <a:gd name="T64" fmla="*/ 354 w 447"/>
                <a:gd name="T65" fmla="*/ 141 h 520"/>
                <a:gd name="T66" fmla="*/ 332 w 447"/>
                <a:gd name="T67" fmla="*/ 137 h 520"/>
                <a:gd name="T68" fmla="*/ 307 w 447"/>
                <a:gd name="T69" fmla="*/ 141 h 520"/>
                <a:gd name="T70" fmla="*/ 286 w 447"/>
                <a:gd name="T71" fmla="*/ 166 h 520"/>
                <a:gd name="T72" fmla="*/ 285 w 447"/>
                <a:gd name="T73" fmla="*/ 199 h 520"/>
                <a:gd name="T74" fmla="*/ 289 w 447"/>
                <a:gd name="T75" fmla="*/ 222 h 520"/>
                <a:gd name="T76" fmla="*/ 295 w 447"/>
                <a:gd name="T77" fmla="*/ 247 h 520"/>
                <a:gd name="T78" fmla="*/ 308 w 447"/>
                <a:gd name="T79" fmla="*/ 268 h 520"/>
                <a:gd name="T80" fmla="*/ 332 w 447"/>
                <a:gd name="T81" fmla="*/ 282 h 520"/>
                <a:gd name="T82" fmla="*/ 357 w 447"/>
                <a:gd name="T83" fmla="*/ 282 h 520"/>
                <a:gd name="T84" fmla="*/ 379 w 447"/>
                <a:gd name="T85" fmla="*/ 272 h 520"/>
                <a:gd name="T86" fmla="*/ 402 w 447"/>
                <a:gd name="T87" fmla="*/ 262 h 520"/>
                <a:gd name="T88" fmla="*/ 426 w 447"/>
                <a:gd name="T89" fmla="*/ 265 h 520"/>
                <a:gd name="T90" fmla="*/ 436 w 447"/>
                <a:gd name="T91" fmla="*/ 287 h 520"/>
                <a:gd name="T92" fmla="*/ 442 w 447"/>
                <a:gd name="T93" fmla="*/ 312 h 520"/>
                <a:gd name="T94" fmla="*/ 444 w 447"/>
                <a:gd name="T95" fmla="*/ 338 h 520"/>
                <a:gd name="T96" fmla="*/ 436 w 447"/>
                <a:gd name="T97" fmla="*/ 358 h 520"/>
                <a:gd name="T98" fmla="*/ 397 w 447"/>
                <a:gd name="T99" fmla="*/ 366 h 520"/>
                <a:gd name="T100" fmla="*/ 363 w 447"/>
                <a:gd name="T101" fmla="*/ 380 h 520"/>
                <a:gd name="T102" fmla="*/ 347 w 447"/>
                <a:gd name="T103" fmla="*/ 406 h 520"/>
                <a:gd name="T104" fmla="*/ 353 w 447"/>
                <a:gd name="T105" fmla="*/ 437 h 520"/>
                <a:gd name="T106" fmla="*/ 372 w 447"/>
                <a:gd name="T107" fmla="*/ 464 h 520"/>
                <a:gd name="T108" fmla="*/ 369 w 447"/>
                <a:gd name="T109" fmla="*/ 492 h 520"/>
                <a:gd name="T110" fmla="*/ 347 w 447"/>
                <a:gd name="T111" fmla="*/ 503 h 520"/>
                <a:gd name="T112" fmla="*/ 323 w 447"/>
                <a:gd name="T113" fmla="*/ 511 h 520"/>
                <a:gd name="T114" fmla="*/ 298 w 447"/>
                <a:gd name="T115" fmla="*/ 516 h 520"/>
                <a:gd name="T116" fmla="*/ 272 w 447"/>
                <a:gd name="T117" fmla="*/ 519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7" h="520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grayWhite">
            <a:xfrm>
              <a:off x="49" y="2440"/>
              <a:ext cx="409" cy="621"/>
            </a:xfrm>
            <a:custGeom>
              <a:avLst/>
              <a:gdLst>
                <a:gd name="T0" fmla="*/ 232 w 409"/>
                <a:gd name="T1" fmla="*/ 620 h 621"/>
                <a:gd name="T2" fmla="*/ 189 w 409"/>
                <a:gd name="T3" fmla="*/ 605 h 621"/>
                <a:gd name="T4" fmla="*/ 182 w 409"/>
                <a:gd name="T5" fmla="*/ 565 h 621"/>
                <a:gd name="T6" fmla="*/ 193 w 409"/>
                <a:gd name="T7" fmla="*/ 519 h 621"/>
                <a:gd name="T8" fmla="*/ 165 w 409"/>
                <a:gd name="T9" fmla="*/ 492 h 621"/>
                <a:gd name="T10" fmla="*/ 126 w 409"/>
                <a:gd name="T11" fmla="*/ 490 h 621"/>
                <a:gd name="T12" fmla="*/ 87 w 409"/>
                <a:gd name="T13" fmla="*/ 497 h 621"/>
                <a:gd name="T14" fmla="*/ 44 w 409"/>
                <a:gd name="T15" fmla="*/ 505 h 621"/>
                <a:gd name="T16" fmla="*/ 25 w 409"/>
                <a:gd name="T17" fmla="*/ 493 h 621"/>
                <a:gd name="T18" fmla="*/ 21 w 409"/>
                <a:gd name="T19" fmla="*/ 472 h 621"/>
                <a:gd name="T20" fmla="*/ 19 w 409"/>
                <a:gd name="T21" fmla="*/ 448 h 621"/>
                <a:gd name="T22" fmla="*/ 17 w 409"/>
                <a:gd name="T23" fmla="*/ 423 h 621"/>
                <a:gd name="T24" fmla="*/ 21 w 409"/>
                <a:gd name="T25" fmla="*/ 396 h 621"/>
                <a:gd name="T26" fmla="*/ 52 w 409"/>
                <a:gd name="T27" fmla="*/ 377 h 621"/>
                <a:gd name="T28" fmla="*/ 82 w 409"/>
                <a:gd name="T29" fmla="*/ 375 h 621"/>
                <a:gd name="T30" fmla="*/ 116 w 409"/>
                <a:gd name="T31" fmla="*/ 373 h 621"/>
                <a:gd name="T32" fmla="*/ 137 w 409"/>
                <a:gd name="T33" fmla="*/ 354 h 621"/>
                <a:gd name="T34" fmla="*/ 151 w 409"/>
                <a:gd name="T35" fmla="*/ 327 h 621"/>
                <a:gd name="T36" fmla="*/ 151 w 409"/>
                <a:gd name="T37" fmla="*/ 294 h 621"/>
                <a:gd name="T38" fmla="*/ 137 w 409"/>
                <a:gd name="T39" fmla="*/ 262 h 621"/>
                <a:gd name="T40" fmla="*/ 111 w 409"/>
                <a:gd name="T41" fmla="*/ 256 h 621"/>
                <a:gd name="T42" fmla="*/ 86 w 409"/>
                <a:gd name="T43" fmla="*/ 264 h 621"/>
                <a:gd name="T44" fmla="*/ 60 w 409"/>
                <a:gd name="T45" fmla="*/ 275 h 621"/>
                <a:gd name="T46" fmla="*/ 35 w 409"/>
                <a:gd name="T47" fmla="*/ 282 h 621"/>
                <a:gd name="T48" fmla="*/ 6 w 409"/>
                <a:gd name="T49" fmla="*/ 268 h 621"/>
                <a:gd name="T50" fmla="*/ 1 w 409"/>
                <a:gd name="T51" fmla="*/ 231 h 621"/>
                <a:gd name="T52" fmla="*/ 9 w 409"/>
                <a:gd name="T53" fmla="*/ 205 h 621"/>
                <a:gd name="T54" fmla="*/ 15 w 409"/>
                <a:gd name="T55" fmla="*/ 175 h 621"/>
                <a:gd name="T56" fmla="*/ 44 w 409"/>
                <a:gd name="T57" fmla="*/ 161 h 621"/>
                <a:gd name="T58" fmla="*/ 87 w 409"/>
                <a:gd name="T59" fmla="*/ 156 h 621"/>
                <a:gd name="T60" fmla="*/ 127 w 409"/>
                <a:gd name="T61" fmla="*/ 145 h 621"/>
                <a:gd name="T62" fmla="*/ 154 w 409"/>
                <a:gd name="T63" fmla="*/ 113 h 621"/>
                <a:gd name="T64" fmla="*/ 152 w 409"/>
                <a:gd name="T65" fmla="*/ 72 h 621"/>
                <a:gd name="T66" fmla="*/ 150 w 409"/>
                <a:gd name="T67" fmla="*/ 29 h 621"/>
                <a:gd name="T68" fmla="*/ 186 w 409"/>
                <a:gd name="T69" fmla="*/ 4 h 621"/>
                <a:gd name="T70" fmla="*/ 228 w 409"/>
                <a:gd name="T71" fmla="*/ 1 h 621"/>
                <a:gd name="T72" fmla="*/ 252 w 409"/>
                <a:gd name="T73" fmla="*/ 22 h 621"/>
                <a:gd name="T74" fmla="*/ 248 w 409"/>
                <a:gd name="T75" fmla="*/ 53 h 621"/>
                <a:gd name="T76" fmla="*/ 241 w 409"/>
                <a:gd name="T77" fmla="*/ 86 h 621"/>
                <a:gd name="T78" fmla="*/ 247 w 409"/>
                <a:gd name="T79" fmla="*/ 116 h 621"/>
                <a:gd name="T80" fmla="*/ 371 w 409"/>
                <a:gd name="T81" fmla="*/ 252 h 621"/>
                <a:gd name="T82" fmla="*/ 338 w 409"/>
                <a:gd name="T83" fmla="*/ 262 h 621"/>
                <a:gd name="T84" fmla="*/ 301 w 409"/>
                <a:gd name="T85" fmla="*/ 257 h 621"/>
                <a:gd name="T86" fmla="*/ 264 w 409"/>
                <a:gd name="T87" fmla="*/ 260 h 621"/>
                <a:gd name="T88" fmla="*/ 237 w 409"/>
                <a:gd name="T89" fmla="*/ 286 h 621"/>
                <a:gd name="T90" fmla="*/ 233 w 409"/>
                <a:gd name="T91" fmla="*/ 316 h 621"/>
                <a:gd name="T92" fmla="*/ 234 w 409"/>
                <a:gd name="T93" fmla="*/ 348 h 621"/>
                <a:gd name="T94" fmla="*/ 245 w 409"/>
                <a:gd name="T95" fmla="*/ 377 h 621"/>
                <a:gd name="T96" fmla="*/ 265 w 409"/>
                <a:gd name="T97" fmla="*/ 400 h 621"/>
                <a:gd name="T98" fmla="*/ 284 w 409"/>
                <a:gd name="T99" fmla="*/ 397 h 621"/>
                <a:gd name="T100" fmla="*/ 303 w 409"/>
                <a:gd name="T101" fmla="*/ 385 h 621"/>
                <a:gd name="T102" fmla="*/ 322 w 409"/>
                <a:gd name="T103" fmla="*/ 370 h 621"/>
                <a:gd name="T104" fmla="*/ 345 w 409"/>
                <a:gd name="T105" fmla="*/ 356 h 621"/>
                <a:gd name="T106" fmla="*/ 383 w 409"/>
                <a:gd name="T107" fmla="*/ 363 h 621"/>
                <a:gd name="T108" fmla="*/ 407 w 409"/>
                <a:gd name="T109" fmla="*/ 390 h 621"/>
                <a:gd name="T110" fmla="*/ 407 w 409"/>
                <a:gd name="T111" fmla="*/ 416 h 621"/>
                <a:gd name="T112" fmla="*/ 402 w 409"/>
                <a:gd name="T113" fmla="*/ 444 h 621"/>
                <a:gd name="T114" fmla="*/ 368 w 409"/>
                <a:gd name="T115" fmla="*/ 456 h 621"/>
                <a:gd name="T116" fmla="*/ 327 w 409"/>
                <a:gd name="T117" fmla="*/ 467 h 621"/>
                <a:gd name="T118" fmla="*/ 291 w 409"/>
                <a:gd name="T119" fmla="*/ 485 h 621"/>
                <a:gd name="T120" fmla="*/ 266 w 409"/>
                <a:gd name="T121" fmla="*/ 611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9" h="621">
                  <a:moveTo>
                    <a:pt x="266" y="611"/>
                  </a:moveTo>
                  <a:lnTo>
                    <a:pt x="254" y="616"/>
                  </a:lnTo>
                  <a:lnTo>
                    <a:pt x="243" y="618"/>
                  </a:lnTo>
                  <a:lnTo>
                    <a:pt x="232" y="620"/>
                  </a:lnTo>
                  <a:lnTo>
                    <a:pt x="221" y="619"/>
                  </a:lnTo>
                  <a:lnTo>
                    <a:pt x="210" y="617"/>
                  </a:lnTo>
                  <a:lnTo>
                    <a:pt x="199" y="611"/>
                  </a:lnTo>
                  <a:lnTo>
                    <a:pt x="189" y="605"/>
                  </a:lnTo>
                  <a:lnTo>
                    <a:pt x="179" y="598"/>
                  </a:lnTo>
                  <a:lnTo>
                    <a:pt x="179" y="588"/>
                  </a:lnTo>
                  <a:lnTo>
                    <a:pt x="180" y="577"/>
                  </a:lnTo>
                  <a:lnTo>
                    <a:pt x="182" y="565"/>
                  </a:lnTo>
                  <a:lnTo>
                    <a:pt x="186" y="555"/>
                  </a:lnTo>
                  <a:lnTo>
                    <a:pt x="190" y="543"/>
                  </a:lnTo>
                  <a:lnTo>
                    <a:pt x="192" y="531"/>
                  </a:lnTo>
                  <a:lnTo>
                    <a:pt x="193" y="519"/>
                  </a:lnTo>
                  <a:lnTo>
                    <a:pt x="189" y="506"/>
                  </a:lnTo>
                  <a:lnTo>
                    <a:pt x="182" y="500"/>
                  </a:lnTo>
                  <a:lnTo>
                    <a:pt x="173" y="495"/>
                  </a:lnTo>
                  <a:lnTo>
                    <a:pt x="165" y="492"/>
                  </a:lnTo>
                  <a:lnTo>
                    <a:pt x="155" y="489"/>
                  </a:lnTo>
                  <a:lnTo>
                    <a:pt x="146" y="489"/>
                  </a:lnTo>
                  <a:lnTo>
                    <a:pt x="136" y="488"/>
                  </a:lnTo>
                  <a:lnTo>
                    <a:pt x="126" y="490"/>
                  </a:lnTo>
                  <a:lnTo>
                    <a:pt x="117" y="490"/>
                  </a:lnTo>
                  <a:lnTo>
                    <a:pt x="107" y="493"/>
                  </a:lnTo>
                  <a:lnTo>
                    <a:pt x="97" y="495"/>
                  </a:lnTo>
                  <a:lnTo>
                    <a:pt x="87" y="497"/>
                  </a:lnTo>
                  <a:lnTo>
                    <a:pt x="76" y="499"/>
                  </a:lnTo>
                  <a:lnTo>
                    <a:pt x="65" y="502"/>
                  </a:lnTo>
                  <a:lnTo>
                    <a:pt x="55" y="503"/>
                  </a:lnTo>
                  <a:lnTo>
                    <a:pt x="44" y="505"/>
                  </a:lnTo>
                  <a:lnTo>
                    <a:pt x="34" y="506"/>
                  </a:lnTo>
                  <a:lnTo>
                    <a:pt x="30" y="502"/>
                  </a:lnTo>
                  <a:lnTo>
                    <a:pt x="28" y="498"/>
                  </a:lnTo>
                  <a:lnTo>
                    <a:pt x="25" y="493"/>
                  </a:lnTo>
                  <a:lnTo>
                    <a:pt x="23" y="489"/>
                  </a:lnTo>
                  <a:lnTo>
                    <a:pt x="23" y="483"/>
                  </a:lnTo>
                  <a:lnTo>
                    <a:pt x="21" y="478"/>
                  </a:lnTo>
                  <a:lnTo>
                    <a:pt x="21" y="472"/>
                  </a:lnTo>
                  <a:lnTo>
                    <a:pt x="20" y="466"/>
                  </a:lnTo>
                  <a:lnTo>
                    <a:pt x="19" y="460"/>
                  </a:lnTo>
                  <a:lnTo>
                    <a:pt x="19" y="454"/>
                  </a:lnTo>
                  <a:lnTo>
                    <a:pt x="19" y="448"/>
                  </a:lnTo>
                  <a:lnTo>
                    <a:pt x="19" y="442"/>
                  </a:lnTo>
                  <a:lnTo>
                    <a:pt x="18" y="435"/>
                  </a:lnTo>
                  <a:lnTo>
                    <a:pt x="17" y="429"/>
                  </a:lnTo>
                  <a:lnTo>
                    <a:pt x="17" y="423"/>
                  </a:lnTo>
                  <a:lnTo>
                    <a:pt x="15" y="417"/>
                  </a:lnTo>
                  <a:lnTo>
                    <a:pt x="14" y="410"/>
                  </a:lnTo>
                  <a:lnTo>
                    <a:pt x="17" y="402"/>
                  </a:lnTo>
                  <a:lnTo>
                    <a:pt x="21" y="396"/>
                  </a:lnTo>
                  <a:lnTo>
                    <a:pt x="26" y="391"/>
                  </a:lnTo>
                  <a:lnTo>
                    <a:pt x="35" y="386"/>
                  </a:lnTo>
                  <a:lnTo>
                    <a:pt x="42" y="381"/>
                  </a:lnTo>
                  <a:lnTo>
                    <a:pt x="52" y="377"/>
                  </a:lnTo>
                  <a:lnTo>
                    <a:pt x="61" y="374"/>
                  </a:lnTo>
                  <a:lnTo>
                    <a:pt x="67" y="373"/>
                  </a:lnTo>
                  <a:lnTo>
                    <a:pt x="75" y="374"/>
                  </a:lnTo>
                  <a:lnTo>
                    <a:pt x="82" y="375"/>
                  </a:lnTo>
                  <a:lnTo>
                    <a:pt x="91" y="375"/>
                  </a:lnTo>
                  <a:lnTo>
                    <a:pt x="98" y="376"/>
                  </a:lnTo>
                  <a:lnTo>
                    <a:pt x="107" y="375"/>
                  </a:lnTo>
                  <a:lnTo>
                    <a:pt x="116" y="373"/>
                  </a:lnTo>
                  <a:lnTo>
                    <a:pt x="127" y="371"/>
                  </a:lnTo>
                  <a:lnTo>
                    <a:pt x="130" y="366"/>
                  </a:lnTo>
                  <a:lnTo>
                    <a:pt x="134" y="359"/>
                  </a:lnTo>
                  <a:lnTo>
                    <a:pt x="137" y="354"/>
                  </a:lnTo>
                  <a:lnTo>
                    <a:pt x="140" y="348"/>
                  </a:lnTo>
                  <a:lnTo>
                    <a:pt x="144" y="341"/>
                  </a:lnTo>
                  <a:lnTo>
                    <a:pt x="148" y="334"/>
                  </a:lnTo>
                  <a:lnTo>
                    <a:pt x="151" y="327"/>
                  </a:lnTo>
                  <a:lnTo>
                    <a:pt x="156" y="321"/>
                  </a:lnTo>
                  <a:lnTo>
                    <a:pt x="153" y="313"/>
                  </a:lnTo>
                  <a:lnTo>
                    <a:pt x="151" y="304"/>
                  </a:lnTo>
                  <a:lnTo>
                    <a:pt x="151" y="294"/>
                  </a:lnTo>
                  <a:lnTo>
                    <a:pt x="149" y="285"/>
                  </a:lnTo>
                  <a:lnTo>
                    <a:pt x="147" y="275"/>
                  </a:lnTo>
                  <a:lnTo>
                    <a:pt x="143" y="269"/>
                  </a:lnTo>
                  <a:lnTo>
                    <a:pt x="137" y="262"/>
                  </a:lnTo>
                  <a:lnTo>
                    <a:pt x="129" y="257"/>
                  </a:lnTo>
                  <a:lnTo>
                    <a:pt x="123" y="257"/>
                  </a:lnTo>
                  <a:lnTo>
                    <a:pt x="117" y="257"/>
                  </a:lnTo>
                  <a:lnTo>
                    <a:pt x="111" y="256"/>
                  </a:lnTo>
                  <a:lnTo>
                    <a:pt x="104" y="258"/>
                  </a:lnTo>
                  <a:lnTo>
                    <a:pt x="98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0" y="266"/>
                  </a:lnTo>
                  <a:lnTo>
                    <a:pt x="73" y="270"/>
                  </a:lnTo>
                  <a:lnTo>
                    <a:pt x="67" y="273"/>
                  </a:lnTo>
                  <a:lnTo>
                    <a:pt x="60" y="275"/>
                  </a:lnTo>
                  <a:lnTo>
                    <a:pt x="55" y="278"/>
                  </a:lnTo>
                  <a:lnTo>
                    <a:pt x="48" y="280"/>
                  </a:lnTo>
                  <a:lnTo>
                    <a:pt x="41" y="282"/>
                  </a:lnTo>
                  <a:lnTo>
                    <a:pt x="35" y="282"/>
                  </a:lnTo>
                  <a:lnTo>
                    <a:pt x="28" y="283"/>
                  </a:lnTo>
                  <a:lnTo>
                    <a:pt x="20" y="280"/>
                  </a:lnTo>
                  <a:lnTo>
                    <a:pt x="12" y="275"/>
                  </a:lnTo>
                  <a:lnTo>
                    <a:pt x="6" y="268"/>
                  </a:lnTo>
                  <a:lnTo>
                    <a:pt x="2" y="259"/>
                  </a:lnTo>
                  <a:lnTo>
                    <a:pt x="2" y="252"/>
                  </a:lnTo>
                  <a:lnTo>
                    <a:pt x="0" y="241"/>
                  </a:lnTo>
                  <a:lnTo>
                    <a:pt x="1" y="231"/>
                  </a:lnTo>
                  <a:lnTo>
                    <a:pt x="5" y="222"/>
                  </a:lnTo>
                  <a:lnTo>
                    <a:pt x="6" y="217"/>
                  </a:lnTo>
                  <a:lnTo>
                    <a:pt x="8" y="210"/>
                  </a:lnTo>
                  <a:lnTo>
                    <a:pt x="9" y="205"/>
                  </a:lnTo>
                  <a:lnTo>
                    <a:pt x="10" y="196"/>
                  </a:lnTo>
                  <a:lnTo>
                    <a:pt x="12" y="190"/>
                  </a:lnTo>
                  <a:lnTo>
                    <a:pt x="13" y="183"/>
                  </a:lnTo>
                  <a:lnTo>
                    <a:pt x="15" y="175"/>
                  </a:lnTo>
                  <a:lnTo>
                    <a:pt x="17" y="167"/>
                  </a:lnTo>
                  <a:lnTo>
                    <a:pt x="26" y="165"/>
                  </a:lnTo>
                  <a:lnTo>
                    <a:pt x="34" y="163"/>
                  </a:lnTo>
                  <a:lnTo>
                    <a:pt x="44" y="161"/>
                  </a:lnTo>
                  <a:lnTo>
                    <a:pt x="54" y="160"/>
                  </a:lnTo>
                  <a:lnTo>
                    <a:pt x="64" y="158"/>
                  </a:lnTo>
                  <a:lnTo>
                    <a:pt x="75" y="158"/>
                  </a:lnTo>
                  <a:lnTo>
                    <a:pt x="87" y="156"/>
                  </a:lnTo>
                  <a:lnTo>
                    <a:pt x="97" y="155"/>
                  </a:lnTo>
                  <a:lnTo>
                    <a:pt x="108" y="153"/>
                  </a:lnTo>
                  <a:lnTo>
                    <a:pt x="118" y="150"/>
                  </a:lnTo>
                  <a:lnTo>
                    <a:pt x="127" y="145"/>
                  </a:lnTo>
                  <a:lnTo>
                    <a:pt x="136" y="140"/>
                  </a:lnTo>
                  <a:lnTo>
                    <a:pt x="142" y="132"/>
                  </a:lnTo>
                  <a:lnTo>
                    <a:pt x="148" y="124"/>
                  </a:lnTo>
                  <a:lnTo>
                    <a:pt x="154" y="113"/>
                  </a:lnTo>
                  <a:lnTo>
                    <a:pt x="157" y="99"/>
                  </a:lnTo>
                  <a:lnTo>
                    <a:pt x="157" y="91"/>
                  </a:lnTo>
                  <a:lnTo>
                    <a:pt x="156" y="81"/>
                  </a:lnTo>
                  <a:lnTo>
                    <a:pt x="152" y="72"/>
                  </a:lnTo>
                  <a:lnTo>
                    <a:pt x="149" y="61"/>
                  </a:lnTo>
                  <a:lnTo>
                    <a:pt x="147" y="51"/>
                  </a:lnTo>
                  <a:lnTo>
                    <a:pt x="147" y="39"/>
                  </a:lnTo>
                  <a:lnTo>
                    <a:pt x="150" y="29"/>
                  </a:lnTo>
                  <a:lnTo>
                    <a:pt x="156" y="18"/>
                  </a:lnTo>
                  <a:lnTo>
                    <a:pt x="166" y="13"/>
                  </a:lnTo>
                  <a:lnTo>
                    <a:pt x="175" y="8"/>
                  </a:lnTo>
                  <a:lnTo>
                    <a:pt x="186" y="4"/>
                  </a:lnTo>
                  <a:lnTo>
                    <a:pt x="196" y="1"/>
                  </a:lnTo>
                  <a:lnTo>
                    <a:pt x="207" y="0"/>
                  </a:lnTo>
                  <a:lnTo>
                    <a:pt x="217" y="0"/>
                  </a:lnTo>
                  <a:lnTo>
                    <a:pt x="228" y="1"/>
                  </a:lnTo>
                  <a:lnTo>
                    <a:pt x="239" y="3"/>
                  </a:lnTo>
                  <a:lnTo>
                    <a:pt x="246" y="9"/>
                  </a:lnTo>
                  <a:lnTo>
                    <a:pt x="249" y="14"/>
                  </a:lnTo>
                  <a:lnTo>
                    <a:pt x="252" y="22"/>
                  </a:lnTo>
                  <a:lnTo>
                    <a:pt x="252" y="29"/>
                  </a:lnTo>
                  <a:lnTo>
                    <a:pt x="252" y="36"/>
                  </a:lnTo>
                  <a:lnTo>
                    <a:pt x="250" y="44"/>
                  </a:lnTo>
                  <a:lnTo>
                    <a:pt x="248" y="53"/>
                  </a:lnTo>
                  <a:lnTo>
                    <a:pt x="246" y="61"/>
                  </a:lnTo>
                  <a:lnTo>
                    <a:pt x="244" y="69"/>
                  </a:lnTo>
                  <a:lnTo>
                    <a:pt x="241" y="78"/>
                  </a:lnTo>
                  <a:lnTo>
                    <a:pt x="241" y="86"/>
                  </a:lnTo>
                  <a:lnTo>
                    <a:pt x="239" y="94"/>
                  </a:lnTo>
                  <a:lnTo>
                    <a:pt x="241" y="102"/>
                  </a:lnTo>
                  <a:lnTo>
                    <a:pt x="242" y="109"/>
                  </a:lnTo>
                  <a:lnTo>
                    <a:pt x="247" y="116"/>
                  </a:lnTo>
                  <a:lnTo>
                    <a:pt x="253" y="122"/>
                  </a:lnTo>
                  <a:lnTo>
                    <a:pt x="376" y="124"/>
                  </a:lnTo>
                  <a:lnTo>
                    <a:pt x="377" y="244"/>
                  </a:lnTo>
                  <a:lnTo>
                    <a:pt x="371" y="252"/>
                  </a:lnTo>
                  <a:lnTo>
                    <a:pt x="363" y="257"/>
                  </a:lnTo>
                  <a:lnTo>
                    <a:pt x="354" y="260"/>
                  </a:lnTo>
                  <a:lnTo>
                    <a:pt x="347" y="262"/>
                  </a:lnTo>
                  <a:lnTo>
                    <a:pt x="338" y="262"/>
                  </a:lnTo>
                  <a:lnTo>
                    <a:pt x="328" y="261"/>
                  </a:lnTo>
                  <a:lnTo>
                    <a:pt x="319" y="260"/>
                  </a:lnTo>
                  <a:lnTo>
                    <a:pt x="310" y="259"/>
                  </a:lnTo>
                  <a:lnTo>
                    <a:pt x="301" y="257"/>
                  </a:lnTo>
                  <a:lnTo>
                    <a:pt x="292" y="256"/>
                  </a:lnTo>
                  <a:lnTo>
                    <a:pt x="282" y="257"/>
                  </a:lnTo>
                  <a:lnTo>
                    <a:pt x="274" y="257"/>
                  </a:lnTo>
                  <a:lnTo>
                    <a:pt x="264" y="260"/>
                  </a:lnTo>
                  <a:lnTo>
                    <a:pt x="256" y="264"/>
                  </a:lnTo>
                  <a:lnTo>
                    <a:pt x="248" y="271"/>
                  </a:lnTo>
                  <a:lnTo>
                    <a:pt x="240" y="280"/>
                  </a:lnTo>
                  <a:lnTo>
                    <a:pt x="237" y="286"/>
                  </a:lnTo>
                  <a:lnTo>
                    <a:pt x="236" y="293"/>
                  </a:lnTo>
                  <a:lnTo>
                    <a:pt x="235" y="300"/>
                  </a:lnTo>
                  <a:lnTo>
                    <a:pt x="234" y="308"/>
                  </a:lnTo>
                  <a:lnTo>
                    <a:pt x="233" y="316"/>
                  </a:lnTo>
                  <a:lnTo>
                    <a:pt x="233" y="323"/>
                  </a:lnTo>
                  <a:lnTo>
                    <a:pt x="233" y="331"/>
                  </a:lnTo>
                  <a:lnTo>
                    <a:pt x="234" y="339"/>
                  </a:lnTo>
                  <a:lnTo>
                    <a:pt x="234" y="348"/>
                  </a:lnTo>
                  <a:lnTo>
                    <a:pt x="237" y="355"/>
                  </a:lnTo>
                  <a:lnTo>
                    <a:pt x="238" y="362"/>
                  </a:lnTo>
                  <a:lnTo>
                    <a:pt x="241" y="370"/>
                  </a:lnTo>
                  <a:lnTo>
                    <a:pt x="245" y="377"/>
                  </a:lnTo>
                  <a:lnTo>
                    <a:pt x="249" y="385"/>
                  </a:lnTo>
                  <a:lnTo>
                    <a:pt x="254" y="392"/>
                  </a:lnTo>
                  <a:lnTo>
                    <a:pt x="259" y="397"/>
                  </a:lnTo>
                  <a:lnTo>
                    <a:pt x="265" y="400"/>
                  </a:lnTo>
                  <a:lnTo>
                    <a:pt x="270" y="400"/>
                  </a:lnTo>
                  <a:lnTo>
                    <a:pt x="275" y="400"/>
                  </a:lnTo>
                  <a:lnTo>
                    <a:pt x="278" y="398"/>
                  </a:lnTo>
                  <a:lnTo>
                    <a:pt x="284" y="397"/>
                  </a:lnTo>
                  <a:lnTo>
                    <a:pt x="289" y="394"/>
                  </a:lnTo>
                  <a:lnTo>
                    <a:pt x="294" y="392"/>
                  </a:lnTo>
                  <a:lnTo>
                    <a:pt x="298" y="388"/>
                  </a:lnTo>
                  <a:lnTo>
                    <a:pt x="303" y="385"/>
                  </a:lnTo>
                  <a:lnTo>
                    <a:pt x="308" y="381"/>
                  </a:lnTo>
                  <a:lnTo>
                    <a:pt x="313" y="378"/>
                  </a:lnTo>
                  <a:lnTo>
                    <a:pt x="318" y="373"/>
                  </a:lnTo>
                  <a:lnTo>
                    <a:pt x="322" y="370"/>
                  </a:lnTo>
                  <a:lnTo>
                    <a:pt x="326" y="366"/>
                  </a:lnTo>
                  <a:lnTo>
                    <a:pt x="331" y="363"/>
                  </a:lnTo>
                  <a:lnTo>
                    <a:pt x="336" y="360"/>
                  </a:lnTo>
                  <a:lnTo>
                    <a:pt x="345" y="356"/>
                  </a:lnTo>
                  <a:lnTo>
                    <a:pt x="355" y="355"/>
                  </a:lnTo>
                  <a:lnTo>
                    <a:pt x="365" y="356"/>
                  </a:lnTo>
                  <a:lnTo>
                    <a:pt x="375" y="359"/>
                  </a:lnTo>
                  <a:lnTo>
                    <a:pt x="383" y="363"/>
                  </a:lnTo>
                  <a:lnTo>
                    <a:pt x="392" y="369"/>
                  </a:lnTo>
                  <a:lnTo>
                    <a:pt x="400" y="376"/>
                  </a:lnTo>
                  <a:lnTo>
                    <a:pt x="406" y="383"/>
                  </a:lnTo>
                  <a:lnTo>
                    <a:pt x="407" y="390"/>
                  </a:lnTo>
                  <a:lnTo>
                    <a:pt x="408" y="396"/>
                  </a:lnTo>
                  <a:lnTo>
                    <a:pt x="408" y="403"/>
                  </a:lnTo>
                  <a:lnTo>
                    <a:pt x="408" y="410"/>
                  </a:lnTo>
                  <a:lnTo>
                    <a:pt x="407" y="416"/>
                  </a:lnTo>
                  <a:lnTo>
                    <a:pt x="408" y="423"/>
                  </a:lnTo>
                  <a:lnTo>
                    <a:pt x="408" y="431"/>
                  </a:lnTo>
                  <a:lnTo>
                    <a:pt x="408" y="438"/>
                  </a:lnTo>
                  <a:lnTo>
                    <a:pt x="402" y="444"/>
                  </a:lnTo>
                  <a:lnTo>
                    <a:pt x="395" y="447"/>
                  </a:lnTo>
                  <a:lnTo>
                    <a:pt x="387" y="451"/>
                  </a:lnTo>
                  <a:lnTo>
                    <a:pt x="378" y="454"/>
                  </a:lnTo>
                  <a:lnTo>
                    <a:pt x="368" y="456"/>
                  </a:lnTo>
                  <a:lnTo>
                    <a:pt x="358" y="459"/>
                  </a:lnTo>
                  <a:lnTo>
                    <a:pt x="348" y="463"/>
                  </a:lnTo>
                  <a:lnTo>
                    <a:pt x="338" y="465"/>
                  </a:lnTo>
                  <a:lnTo>
                    <a:pt x="327" y="467"/>
                  </a:lnTo>
                  <a:lnTo>
                    <a:pt x="317" y="471"/>
                  </a:lnTo>
                  <a:lnTo>
                    <a:pt x="309" y="475"/>
                  </a:lnTo>
                  <a:lnTo>
                    <a:pt x="299" y="480"/>
                  </a:lnTo>
                  <a:lnTo>
                    <a:pt x="291" y="485"/>
                  </a:lnTo>
                  <a:lnTo>
                    <a:pt x="283" y="490"/>
                  </a:lnTo>
                  <a:lnTo>
                    <a:pt x="277" y="498"/>
                  </a:lnTo>
                  <a:lnTo>
                    <a:pt x="271" y="508"/>
                  </a:lnTo>
                  <a:lnTo>
                    <a:pt x="266" y="611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grayWhite">
            <a:xfrm>
              <a:off x="548" y="-13"/>
              <a:ext cx="439" cy="396"/>
            </a:xfrm>
            <a:custGeom>
              <a:avLst/>
              <a:gdLst>
                <a:gd name="T0" fmla="*/ 246 w 439"/>
                <a:gd name="T1" fmla="*/ 372 h 396"/>
                <a:gd name="T2" fmla="*/ 237 w 439"/>
                <a:gd name="T3" fmla="*/ 330 h 396"/>
                <a:gd name="T4" fmla="*/ 222 w 439"/>
                <a:gd name="T5" fmla="*/ 293 h 396"/>
                <a:gd name="T6" fmla="*/ 185 w 439"/>
                <a:gd name="T7" fmla="*/ 278 h 396"/>
                <a:gd name="T8" fmla="*/ 142 w 439"/>
                <a:gd name="T9" fmla="*/ 289 h 396"/>
                <a:gd name="T10" fmla="*/ 104 w 439"/>
                <a:gd name="T11" fmla="*/ 293 h 396"/>
                <a:gd name="T12" fmla="*/ 85 w 439"/>
                <a:gd name="T13" fmla="*/ 275 h 396"/>
                <a:gd name="T14" fmla="*/ 73 w 439"/>
                <a:gd name="T15" fmla="*/ 247 h 396"/>
                <a:gd name="T16" fmla="*/ 67 w 439"/>
                <a:gd name="T17" fmla="*/ 215 h 396"/>
                <a:gd name="T18" fmla="*/ 68 w 439"/>
                <a:gd name="T19" fmla="*/ 185 h 396"/>
                <a:gd name="T20" fmla="*/ 99 w 439"/>
                <a:gd name="T21" fmla="*/ 176 h 396"/>
                <a:gd name="T22" fmla="*/ 139 w 439"/>
                <a:gd name="T23" fmla="*/ 183 h 396"/>
                <a:gd name="T24" fmla="*/ 167 w 439"/>
                <a:gd name="T25" fmla="*/ 170 h 396"/>
                <a:gd name="T26" fmla="*/ 179 w 439"/>
                <a:gd name="T27" fmla="*/ 149 h 396"/>
                <a:gd name="T28" fmla="*/ 181 w 439"/>
                <a:gd name="T29" fmla="*/ 123 h 396"/>
                <a:gd name="T30" fmla="*/ 180 w 439"/>
                <a:gd name="T31" fmla="*/ 96 h 396"/>
                <a:gd name="T32" fmla="*/ 170 w 439"/>
                <a:gd name="T33" fmla="*/ 68 h 396"/>
                <a:gd name="T34" fmla="*/ 146 w 439"/>
                <a:gd name="T35" fmla="*/ 48 h 396"/>
                <a:gd name="T36" fmla="*/ 115 w 439"/>
                <a:gd name="T37" fmla="*/ 49 h 396"/>
                <a:gd name="T38" fmla="*/ 86 w 439"/>
                <a:gd name="T39" fmla="*/ 62 h 396"/>
                <a:gd name="T40" fmla="*/ 56 w 439"/>
                <a:gd name="T41" fmla="*/ 71 h 396"/>
                <a:gd name="T42" fmla="*/ 26 w 439"/>
                <a:gd name="T43" fmla="*/ 62 h 396"/>
                <a:gd name="T44" fmla="*/ 11 w 439"/>
                <a:gd name="T45" fmla="*/ 43 h 396"/>
                <a:gd name="T46" fmla="*/ 1 w 439"/>
                <a:gd name="T47" fmla="*/ 22 h 396"/>
                <a:gd name="T48" fmla="*/ 388 w 439"/>
                <a:gd name="T49" fmla="*/ 18 h 396"/>
                <a:gd name="T50" fmla="*/ 367 w 439"/>
                <a:gd name="T51" fmla="*/ 21 h 396"/>
                <a:gd name="T52" fmla="*/ 346 w 439"/>
                <a:gd name="T53" fmla="*/ 18 h 396"/>
                <a:gd name="T54" fmla="*/ 324 w 439"/>
                <a:gd name="T55" fmla="*/ 13 h 396"/>
                <a:gd name="T56" fmla="*/ 299 w 439"/>
                <a:gd name="T57" fmla="*/ 18 h 396"/>
                <a:gd name="T58" fmla="*/ 278 w 439"/>
                <a:gd name="T59" fmla="*/ 43 h 396"/>
                <a:gd name="T60" fmla="*/ 277 w 439"/>
                <a:gd name="T61" fmla="*/ 75 h 396"/>
                <a:gd name="T62" fmla="*/ 281 w 439"/>
                <a:gd name="T63" fmla="*/ 99 h 396"/>
                <a:gd name="T64" fmla="*/ 287 w 439"/>
                <a:gd name="T65" fmla="*/ 124 h 396"/>
                <a:gd name="T66" fmla="*/ 300 w 439"/>
                <a:gd name="T67" fmla="*/ 145 h 396"/>
                <a:gd name="T68" fmla="*/ 325 w 439"/>
                <a:gd name="T69" fmla="*/ 159 h 396"/>
                <a:gd name="T70" fmla="*/ 349 w 439"/>
                <a:gd name="T71" fmla="*/ 158 h 396"/>
                <a:gd name="T72" fmla="*/ 371 w 439"/>
                <a:gd name="T73" fmla="*/ 148 h 396"/>
                <a:gd name="T74" fmla="*/ 394 w 439"/>
                <a:gd name="T75" fmla="*/ 138 h 396"/>
                <a:gd name="T76" fmla="*/ 418 w 439"/>
                <a:gd name="T77" fmla="*/ 142 h 396"/>
                <a:gd name="T78" fmla="*/ 428 w 439"/>
                <a:gd name="T79" fmla="*/ 163 h 396"/>
                <a:gd name="T80" fmla="*/ 434 w 439"/>
                <a:gd name="T81" fmla="*/ 188 h 396"/>
                <a:gd name="T82" fmla="*/ 436 w 439"/>
                <a:gd name="T83" fmla="*/ 215 h 396"/>
                <a:gd name="T84" fmla="*/ 428 w 439"/>
                <a:gd name="T85" fmla="*/ 234 h 396"/>
                <a:gd name="T86" fmla="*/ 389 w 439"/>
                <a:gd name="T87" fmla="*/ 242 h 396"/>
                <a:gd name="T88" fmla="*/ 355 w 439"/>
                <a:gd name="T89" fmla="*/ 257 h 396"/>
                <a:gd name="T90" fmla="*/ 339 w 439"/>
                <a:gd name="T91" fmla="*/ 282 h 396"/>
                <a:gd name="T92" fmla="*/ 345 w 439"/>
                <a:gd name="T93" fmla="*/ 313 h 396"/>
                <a:gd name="T94" fmla="*/ 364 w 439"/>
                <a:gd name="T95" fmla="*/ 340 h 396"/>
                <a:gd name="T96" fmla="*/ 361 w 439"/>
                <a:gd name="T97" fmla="*/ 368 h 396"/>
                <a:gd name="T98" fmla="*/ 339 w 439"/>
                <a:gd name="T99" fmla="*/ 379 h 396"/>
                <a:gd name="T100" fmla="*/ 315 w 439"/>
                <a:gd name="T101" fmla="*/ 387 h 396"/>
                <a:gd name="T102" fmla="*/ 290 w 439"/>
                <a:gd name="T103" fmla="*/ 392 h 396"/>
                <a:gd name="T104" fmla="*/ 264 w 439"/>
                <a:gd name="T105" fmla="*/ 39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9" h="396">
                  <a:moveTo>
                    <a:pt x="264" y="395"/>
                  </a:moveTo>
                  <a:lnTo>
                    <a:pt x="257" y="388"/>
                  </a:lnTo>
                  <a:lnTo>
                    <a:pt x="251" y="381"/>
                  </a:lnTo>
                  <a:lnTo>
                    <a:pt x="246" y="372"/>
                  </a:lnTo>
                  <a:lnTo>
                    <a:pt x="244" y="362"/>
                  </a:lnTo>
                  <a:lnTo>
                    <a:pt x="240" y="351"/>
                  </a:lnTo>
                  <a:lnTo>
                    <a:pt x="238" y="341"/>
                  </a:lnTo>
                  <a:lnTo>
                    <a:pt x="237" y="330"/>
                  </a:lnTo>
                  <a:lnTo>
                    <a:pt x="234" y="320"/>
                  </a:lnTo>
                  <a:lnTo>
                    <a:pt x="231" y="310"/>
                  </a:lnTo>
                  <a:lnTo>
                    <a:pt x="227" y="301"/>
                  </a:lnTo>
                  <a:lnTo>
                    <a:pt x="222" y="293"/>
                  </a:lnTo>
                  <a:lnTo>
                    <a:pt x="215" y="287"/>
                  </a:lnTo>
                  <a:lnTo>
                    <a:pt x="207" y="282"/>
                  </a:lnTo>
                  <a:lnTo>
                    <a:pt x="197" y="279"/>
                  </a:lnTo>
                  <a:lnTo>
                    <a:pt x="185" y="278"/>
                  </a:lnTo>
                  <a:lnTo>
                    <a:pt x="169" y="280"/>
                  </a:lnTo>
                  <a:lnTo>
                    <a:pt x="160" y="283"/>
                  </a:lnTo>
                  <a:lnTo>
                    <a:pt x="151" y="286"/>
                  </a:lnTo>
                  <a:lnTo>
                    <a:pt x="142" y="289"/>
                  </a:lnTo>
                  <a:lnTo>
                    <a:pt x="132" y="291"/>
                  </a:lnTo>
                  <a:lnTo>
                    <a:pt x="123" y="292"/>
                  </a:lnTo>
                  <a:lnTo>
                    <a:pt x="114" y="293"/>
                  </a:lnTo>
                  <a:lnTo>
                    <a:pt x="104" y="293"/>
                  </a:lnTo>
                  <a:lnTo>
                    <a:pt x="94" y="293"/>
                  </a:lnTo>
                  <a:lnTo>
                    <a:pt x="91" y="288"/>
                  </a:lnTo>
                  <a:lnTo>
                    <a:pt x="88" y="282"/>
                  </a:lnTo>
                  <a:lnTo>
                    <a:pt x="85" y="275"/>
                  </a:lnTo>
                  <a:lnTo>
                    <a:pt x="82" y="269"/>
                  </a:lnTo>
                  <a:lnTo>
                    <a:pt x="79" y="261"/>
                  </a:lnTo>
                  <a:lnTo>
                    <a:pt x="76" y="254"/>
                  </a:lnTo>
                  <a:lnTo>
                    <a:pt x="73" y="247"/>
                  </a:lnTo>
                  <a:lnTo>
                    <a:pt x="72" y="238"/>
                  </a:lnTo>
                  <a:lnTo>
                    <a:pt x="70" y="231"/>
                  </a:lnTo>
                  <a:lnTo>
                    <a:pt x="68" y="224"/>
                  </a:lnTo>
                  <a:lnTo>
                    <a:pt x="67" y="215"/>
                  </a:lnTo>
                  <a:lnTo>
                    <a:pt x="66" y="208"/>
                  </a:lnTo>
                  <a:lnTo>
                    <a:pt x="66" y="201"/>
                  </a:lnTo>
                  <a:lnTo>
                    <a:pt x="67" y="192"/>
                  </a:lnTo>
                  <a:lnTo>
                    <a:pt x="68" y="185"/>
                  </a:lnTo>
                  <a:lnTo>
                    <a:pt x="70" y="179"/>
                  </a:lnTo>
                  <a:lnTo>
                    <a:pt x="79" y="175"/>
                  </a:lnTo>
                  <a:lnTo>
                    <a:pt x="89" y="174"/>
                  </a:lnTo>
                  <a:lnTo>
                    <a:pt x="99" y="176"/>
                  </a:lnTo>
                  <a:lnTo>
                    <a:pt x="108" y="179"/>
                  </a:lnTo>
                  <a:lnTo>
                    <a:pt x="119" y="181"/>
                  </a:lnTo>
                  <a:lnTo>
                    <a:pt x="128" y="183"/>
                  </a:lnTo>
                  <a:lnTo>
                    <a:pt x="139" y="183"/>
                  </a:lnTo>
                  <a:lnTo>
                    <a:pt x="149" y="182"/>
                  </a:lnTo>
                  <a:lnTo>
                    <a:pt x="157" y="179"/>
                  </a:lnTo>
                  <a:lnTo>
                    <a:pt x="162" y="174"/>
                  </a:lnTo>
                  <a:lnTo>
                    <a:pt x="167" y="170"/>
                  </a:lnTo>
                  <a:lnTo>
                    <a:pt x="171" y="166"/>
                  </a:lnTo>
                  <a:lnTo>
                    <a:pt x="174" y="160"/>
                  </a:lnTo>
                  <a:lnTo>
                    <a:pt x="177" y="155"/>
                  </a:lnTo>
                  <a:lnTo>
                    <a:pt x="179" y="149"/>
                  </a:lnTo>
                  <a:lnTo>
                    <a:pt x="179" y="142"/>
                  </a:lnTo>
                  <a:lnTo>
                    <a:pt x="180" y="136"/>
                  </a:lnTo>
                  <a:lnTo>
                    <a:pt x="181" y="129"/>
                  </a:lnTo>
                  <a:lnTo>
                    <a:pt x="181" y="123"/>
                  </a:lnTo>
                  <a:lnTo>
                    <a:pt x="181" y="115"/>
                  </a:lnTo>
                  <a:lnTo>
                    <a:pt x="181" y="109"/>
                  </a:lnTo>
                  <a:lnTo>
                    <a:pt x="181" y="102"/>
                  </a:lnTo>
                  <a:lnTo>
                    <a:pt x="180" y="96"/>
                  </a:lnTo>
                  <a:lnTo>
                    <a:pt x="180" y="89"/>
                  </a:lnTo>
                  <a:lnTo>
                    <a:pt x="178" y="81"/>
                  </a:lnTo>
                  <a:lnTo>
                    <a:pt x="174" y="74"/>
                  </a:lnTo>
                  <a:lnTo>
                    <a:pt x="170" y="68"/>
                  </a:lnTo>
                  <a:lnTo>
                    <a:pt x="165" y="62"/>
                  </a:lnTo>
                  <a:lnTo>
                    <a:pt x="159" y="57"/>
                  </a:lnTo>
                  <a:lnTo>
                    <a:pt x="153" y="52"/>
                  </a:lnTo>
                  <a:lnTo>
                    <a:pt x="146" y="48"/>
                  </a:lnTo>
                  <a:lnTo>
                    <a:pt x="138" y="44"/>
                  </a:lnTo>
                  <a:lnTo>
                    <a:pt x="130" y="44"/>
                  </a:lnTo>
                  <a:lnTo>
                    <a:pt x="122" y="46"/>
                  </a:lnTo>
                  <a:lnTo>
                    <a:pt x="115" y="49"/>
                  </a:lnTo>
                  <a:lnTo>
                    <a:pt x="108" y="51"/>
                  </a:lnTo>
                  <a:lnTo>
                    <a:pt x="100" y="55"/>
                  </a:lnTo>
                  <a:lnTo>
                    <a:pt x="92" y="59"/>
                  </a:lnTo>
                  <a:lnTo>
                    <a:pt x="86" y="62"/>
                  </a:lnTo>
                  <a:lnTo>
                    <a:pt x="79" y="65"/>
                  </a:lnTo>
                  <a:lnTo>
                    <a:pt x="71" y="68"/>
                  </a:lnTo>
                  <a:lnTo>
                    <a:pt x="63" y="70"/>
                  </a:lnTo>
                  <a:lnTo>
                    <a:pt x="56" y="71"/>
                  </a:lnTo>
                  <a:lnTo>
                    <a:pt x="48" y="71"/>
                  </a:lnTo>
                  <a:lnTo>
                    <a:pt x="40" y="69"/>
                  </a:lnTo>
                  <a:lnTo>
                    <a:pt x="33" y="67"/>
                  </a:lnTo>
                  <a:lnTo>
                    <a:pt x="26" y="62"/>
                  </a:lnTo>
                  <a:lnTo>
                    <a:pt x="19" y="55"/>
                  </a:lnTo>
                  <a:lnTo>
                    <a:pt x="16" y="51"/>
                  </a:lnTo>
                  <a:lnTo>
                    <a:pt x="13" y="48"/>
                  </a:lnTo>
                  <a:lnTo>
                    <a:pt x="11" y="43"/>
                  </a:lnTo>
                  <a:lnTo>
                    <a:pt x="7" y="38"/>
                  </a:lnTo>
                  <a:lnTo>
                    <a:pt x="6" y="33"/>
                  </a:lnTo>
                  <a:lnTo>
                    <a:pt x="3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405" y="0"/>
                  </a:lnTo>
                  <a:lnTo>
                    <a:pt x="393" y="14"/>
                  </a:lnTo>
                  <a:lnTo>
                    <a:pt x="388" y="18"/>
                  </a:lnTo>
                  <a:lnTo>
                    <a:pt x="383" y="20"/>
                  </a:lnTo>
                  <a:lnTo>
                    <a:pt x="378" y="21"/>
                  </a:lnTo>
                  <a:lnTo>
                    <a:pt x="372" y="21"/>
                  </a:lnTo>
                  <a:lnTo>
                    <a:pt x="367" y="21"/>
                  </a:lnTo>
                  <a:lnTo>
                    <a:pt x="362" y="21"/>
                  </a:lnTo>
                  <a:lnTo>
                    <a:pt x="357" y="20"/>
                  </a:lnTo>
                  <a:lnTo>
                    <a:pt x="351" y="18"/>
                  </a:lnTo>
                  <a:lnTo>
                    <a:pt x="346" y="18"/>
                  </a:lnTo>
                  <a:lnTo>
                    <a:pt x="340" y="16"/>
                  </a:lnTo>
                  <a:lnTo>
                    <a:pt x="335" y="15"/>
                  </a:lnTo>
                  <a:lnTo>
                    <a:pt x="330" y="14"/>
                  </a:lnTo>
                  <a:lnTo>
                    <a:pt x="324" y="13"/>
                  </a:lnTo>
                  <a:lnTo>
                    <a:pt x="318" y="13"/>
                  </a:lnTo>
                  <a:lnTo>
                    <a:pt x="312" y="13"/>
                  </a:lnTo>
                  <a:lnTo>
                    <a:pt x="306" y="14"/>
                  </a:lnTo>
                  <a:lnTo>
                    <a:pt x="299" y="18"/>
                  </a:lnTo>
                  <a:lnTo>
                    <a:pt x="293" y="22"/>
                  </a:lnTo>
                  <a:lnTo>
                    <a:pt x="287" y="28"/>
                  </a:lnTo>
                  <a:lnTo>
                    <a:pt x="282" y="36"/>
                  </a:lnTo>
                  <a:lnTo>
                    <a:pt x="278" y="43"/>
                  </a:lnTo>
                  <a:lnTo>
                    <a:pt x="276" y="51"/>
                  </a:lnTo>
                  <a:lnTo>
                    <a:pt x="274" y="60"/>
                  </a:lnTo>
                  <a:lnTo>
                    <a:pt x="275" y="70"/>
                  </a:lnTo>
                  <a:lnTo>
                    <a:pt x="277" y="75"/>
                  </a:lnTo>
                  <a:lnTo>
                    <a:pt x="278" y="81"/>
                  </a:lnTo>
                  <a:lnTo>
                    <a:pt x="278" y="87"/>
                  </a:lnTo>
                  <a:lnTo>
                    <a:pt x="279" y="93"/>
                  </a:lnTo>
                  <a:lnTo>
                    <a:pt x="281" y="99"/>
                  </a:lnTo>
                  <a:lnTo>
                    <a:pt x="282" y="105"/>
                  </a:lnTo>
                  <a:lnTo>
                    <a:pt x="284" y="111"/>
                  </a:lnTo>
                  <a:lnTo>
                    <a:pt x="285" y="118"/>
                  </a:lnTo>
                  <a:lnTo>
                    <a:pt x="287" y="124"/>
                  </a:lnTo>
                  <a:lnTo>
                    <a:pt x="290" y="129"/>
                  </a:lnTo>
                  <a:lnTo>
                    <a:pt x="292" y="135"/>
                  </a:lnTo>
                  <a:lnTo>
                    <a:pt x="296" y="140"/>
                  </a:lnTo>
                  <a:lnTo>
                    <a:pt x="300" y="145"/>
                  </a:lnTo>
                  <a:lnTo>
                    <a:pt x="305" y="149"/>
                  </a:lnTo>
                  <a:lnTo>
                    <a:pt x="311" y="152"/>
                  </a:lnTo>
                  <a:lnTo>
                    <a:pt x="318" y="156"/>
                  </a:lnTo>
                  <a:lnTo>
                    <a:pt x="325" y="159"/>
                  </a:lnTo>
                  <a:lnTo>
                    <a:pt x="331" y="160"/>
                  </a:lnTo>
                  <a:lnTo>
                    <a:pt x="337" y="160"/>
                  </a:lnTo>
                  <a:lnTo>
                    <a:pt x="343" y="160"/>
                  </a:lnTo>
                  <a:lnTo>
                    <a:pt x="349" y="158"/>
                  </a:lnTo>
                  <a:lnTo>
                    <a:pt x="354" y="156"/>
                  </a:lnTo>
                  <a:lnTo>
                    <a:pt x="359" y="154"/>
                  </a:lnTo>
                  <a:lnTo>
                    <a:pt x="365" y="151"/>
                  </a:lnTo>
                  <a:lnTo>
                    <a:pt x="371" y="148"/>
                  </a:lnTo>
                  <a:lnTo>
                    <a:pt x="377" y="145"/>
                  </a:lnTo>
                  <a:lnTo>
                    <a:pt x="382" y="142"/>
                  </a:lnTo>
                  <a:lnTo>
                    <a:pt x="388" y="140"/>
                  </a:lnTo>
                  <a:lnTo>
                    <a:pt x="394" y="138"/>
                  </a:lnTo>
                  <a:lnTo>
                    <a:pt x="399" y="137"/>
                  </a:lnTo>
                  <a:lnTo>
                    <a:pt x="406" y="137"/>
                  </a:lnTo>
                  <a:lnTo>
                    <a:pt x="412" y="137"/>
                  </a:lnTo>
                  <a:lnTo>
                    <a:pt x="418" y="142"/>
                  </a:lnTo>
                  <a:lnTo>
                    <a:pt x="421" y="146"/>
                  </a:lnTo>
                  <a:lnTo>
                    <a:pt x="424" y="151"/>
                  </a:lnTo>
                  <a:lnTo>
                    <a:pt x="426" y="157"/>
                  </a:lnTo>
                  <a:lnTo>
                    <a:pt x="428" y="163"/>
                  </a:lnTo>
                  <a:lnTo>
                    <a:pt x="431" y="169"/>
                  </a:lnTo>
                  <a:lnTo>
                    <a:pt x="431" y="175"/>
                  </a:lnTo>
                  <a:lnTo>
                    <a:pt x="432" y="182"/>
                  </a:lnTo>
                  <a:lnTo>
                    <a:pt x="434" y="188"/>
                  </a:lnTo>
                  <a:lnTo>
                    <a:pt x="434" y="195"/>
                  </a:lnTo>
                  <a:lnTo>
                    <a:pt x="435" y="202"/>
                  </a:lnTo>
                  <a:lnTo>
                    <a:pt x="435" y="208"/>
                  </a:lnTo>
                  <a:lnTo>
                    <a:pt x="436" y="215"/>
                  </a:lnTo>
                  <a:lnTo>
                    <a:pt x="437" y="221"/>
                  </a:lnTo>
                  <a:lnTo>
                    <a:pt x="437" y="228"/>
                  </a:lnTo>
                  <a:lnTo>
                    <a:pt x="438" y="234"/>
                  </a:lnTo>
                  <a:lnTo>
                    <a:pt x="428" y="234"/>
                  </a:lnTo>
                  <a:lnTo>
                    <a:pt x="418" y="235"/>
                  </a:lnTo>
                  <a:lnTo>
                    <a:pt x="409" y="237"/>
                  </a:lnTo>
                  <a:lnTo>
                    <a:pt x="398" y="239"/>
                  </a:lnTo>
                  <a:lnTo>
                    <a:pt x="389" y="242"/>
                  </a:lnTo>
                  <a:lnTo>
                    <a:pt x="378" y="245"/>
                  </a:lnTo>
                  <a:lnTo>
                    <a:pt x="369" y="248"/>
                  </a:lnTo>
                  <a:lnTo>
                    <a:pt x="358" y="253"/>
                  </a:lnTo>
                  <a:lnTo>
                    <a:pt x="355" y="257"/>
                  </a:lnTo>
                  <a:lnTo>
                    <a:pt x="351" y="261"/>
                  </a:lnTo>
                  <a:lnTo>
                    <a:pt x="346" y="267"/>
                  </a:lnTo>
                  <a:lnTo>
                    <a:pt x="343" y="275"/>
                  </a:lnTo>
                  <a:lnTo>
                    <a:pt x="339" y="282"/>
                  </a:lnTo>
                  <a:lnTo>
                    <a:pt x="338" y="290"/>
                  </a:lnTo>
                  <a:lnTo>
                    <a:pt x="339" y="298"/>
                  </a:lnTo>
                  <a:lnTo>
                    <a:pt x="342" y="305"/>
                  </a:lnTo>
                  <a:lnTo>
                    <a:pt x="345" y="313"/>
                  </a:lnTo>
                  <a:lnTo>
                    <a:pt x="350" y="320"/>
                  </a:lnTo>
                  <a:lnTo>
                    <a:pt x="355" y="326"/>
                  </a:lnTo>
                  <a:lnTo>
                    <a:pt x="360" y="334"/>
                  </a:lnTo>
                  <a:lnTo>
                    <a:pt x="364" y="340"/>
                  </a:lnTo>
                  <a:lnTo>
                    <a:pt x="366" y="348"/>
                  </a:lnTo>
                  <a:lnTo>
                    <a:pt x="367" y="356"/>
                  </a:lnTo>
                  <a:lnTo>
                    <a:pt x="365" y="365"/>
                  </a:lnTo>
                  <a:lnTo>
                    <a:pt x="361" y="368"/>
                  </a:lnTo>
                  <a:lnTo>
                    <a:pt x="356" y="372"/>
                  </a:lnTo>
                  <a:lnTo>
                    <a:pt x="351" y="374"/>
                  </a:lnTo>
                  <a:lnTo>
                    <a:pt x="345" y="376"/>
                  </a:lnTo>
                  <a:lnTo>
                    <a:pt x="339" y="379"/>
                  </a:lnTo>
                  <a:lnTo>
                    <a:pt x="333" y="381"/>
                  </a:lnTo>
                  <a:lnTo>
                    <a:pt x="328" y="384"/>
                  </a:lnTo>
                  <a:lnTo>
                    <a:pt x="322" y="385"/>
                  </a:lnTo>
                  <a:lnTo>
                    <a:pt x="315" y="387"/>
                  </a:lnTo>
                  <a:lnTo>
                    <a:pt x="309" y="388"/>
                  </a:lnTo>
                  <a:lnTo>
                    <a:pt x="303" y="390"/>
                  </a:lnTo>
                  <a:lnTo>
                    <a:pt x="296" y="391"/>
                  </a:lnTo>
                  <a:lnTo>
                    <a:pt x="290" y="392"/>
                  </a:lnTo>
                  <a:lnTo>
                    <a:pt x="284" y="393"/>
                  </a:lnTo>
                  <a:lnTo>
                    <a:pt x="277" y="394"/>
                  </a:lnTo>
                  <a:lnTo>
                    <a:pt x="271" y="395"/>
                  </a:lnTo>
                  <a:lnTo>
                    <a:pt x="264" y="39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grayWhite">
            <a:xfrm>
              <a:off x="-11" y="3121"/>
              <a:ext cx="513" cy="493"/>
            </a:xfrm>
            <a:custGeom>
              <a:avLst/>
              <a:gdLst>
                <a:gd name="T0" fmla="*/ 111 w 513"/>
                <a:gd name="T1" fmla="*/ 481 h 493"/>
                <a:gd name="T2" fmla="*/ 85 w 513"/>
                <a:gd name="T3" fmla="*/ 463 h 493"/>
                <a:gd name="T4" fmla="*/ 64 w 513"/>
                <a:gd name="T5" fmla="*/ 433 h 493"/>
                <a:gd name="T6" fmla="*/ 0 w 513"/>
                <a:gd name="T7" fmla="*/ 275 h 493"/>
                <a:gd name="T8" fmla="*/ 3 w 513"/>
                <a:gd name="T9" fmla="*/ 259 h 493"/>
                <a:gd name="T10" fmla="*/ 10 w 513"/>
                <a:gd name="T11" fmla="*/ 240 h 493"/>
                <a:gd name="T12" fmla="*/ 21 w 513"/>
                <a:gd name="T13" fmla="*/ 222 h 493"/>
                <a:gd name="T14" fmla="*/ 35 w 513"/>
                <a:gd name="T15" fmla="*/ 205 h 493"/>
                <a:gd name="T16" fmla="*/ 49 w 513"/>
                <a:gd name="T17" fmla="*/ 193 h 493"/>
                <a:gd name="T18" fmla="*/ 81 w 513"/>
                <a:gd name="T19" fmla="*/ 193 h 493"/>
                <a:gd name="T20" fmla="*/ 112 w 513"/>
                <a:gd name="T21" fmla="*/ 205 h 493"/>
                <a:gd name="T22" fmla="*/ 142 w 513"/>
                <a:gd name="T23" fmla="*/ 220 h 493"/>
                <a:gd name="T24" fmla="*/ 169 w 513"/>
                <a:gd name="T25" fmla="*/ 226 h 493"/>
                <a:gd name="T26" fmla="*/ 194 w 513"/>
                <a:gd name="T27" fmla="*/ 211 h 493"/>
                <a:gd name="T28" fmla="*/ 212 w 513"/>
                <a:gd name="T29" fmla="*/ 183 h 493"/>
                <a:gd name="T30" fmla="*/ 222 w 513"/>
                <a:gd name="T31" fmla="*/ 156 h 493"/>
                <a:gd name="T32" fmla="*/ 213 w 513"/>
                <a:gd name="T33" fmla="*/ 128 h 493"/>
                <a:gd name="T34" fmla="*/ 198 w 513"/>
                <a:gd name="T35" fmla="*/ 115 h 493"/>
                <a:gd name="T36" fmla="*/ 178 w 513"/>
                <a:gd name="T37" fmla="*/ 105 h 493"/>
                <a:gd name="T38" fmla="*/ 158 w 513"/>
                <a:gd name="T39" fmla="*/ 95 h 493"/>
                <a:gd name="T40" fmla="*/ 142 w 513"/>
                <a:gd name="T41" fmla="*/ 81 h 493"/>
                <a:gd name="T42" fmla="*/ 137 w 513"/>
                <a:gd name="T43" fmla="*/ 60 h 493"/>
                <a:gd name="T44" fmla="*/ 146 w 513"/>
                <a:gd name="T45" fmla="*/ 38 h 493"/>
                <a:gd name="T46" fmla="*/ 160 w 513"/>
                <a:gd name="T47" fmla="*/ 20 h 493"/>
                <a:gd name="T48" fmla="*/ 176 w 513"/>
                <a:gd name="T49" fmla="*/ 0 h 493"/>
                <a:gd name="T50" fmla="*/ 198 w 513"/>
                <a:gd name="T51" fmla="*/ 15 h 493"/>
                <a:gd name="T52" fmla="*/ 224 w 513"/>
                <a:gd name="T53" fmla="*/ 26 h 493"/>
                <a:gd name="T54" fmla="*/ 251 w 513"/>
                <a:gd name="T55" fmla="*/ 34 h 493"/>
                <a:gd name="T56" fmla="*/ 279 w 513"/>
                <a:gd name="T57" fmla="*/ 38 h 493"/>
                <a:gd name="T58" fmla="*/ 307 w 513"/>
                <a:gd name="T59" fmla="*/ 37 h 493"/>
                <a:gd name="T60" fmla="*/ 285 w 513"/>
                <a:gd name="T61" fmla="*/ 123 h 493"/>
                <a:gd name="T62" fmla="*/ 295 w 513"/>
                <a:gd name="T63" fmla="*/ 131 h 493"/>
                <a:gd name="T64" fmla="*/ 308 w 513"/>
                <a:gd name="T65" fmla="*/ 140 h 493"/>
                <a:gd name="T66" fmla="*/ 337 w 513"/>
                <a:gd name="T67" fmla="*/ 134 h 493"/>
                <a:gd name="T68" fmla="*/ 357 w 513"/>
                <a:gd name="T69" fmla="*/ 101 h 493"/>
                <a:gd name="T70" fmla="*/ 382 w 513"/>
                <a:gd name="T71" fmla="*/ 69 h 493"/>
                <a:gd name="T72" fmla="*/ 395 w 513"/>
                <a:gd name="T73" fmla="*/ 94 h 493"/>
                <a:gd name="T74" fmla="*/ 416 w 513"/>
                <a:gd name="T75" fmla="*/ 117 h 493"/>
                <a:gd name="T76" fmla="*/ 441 w 513"/>
                <a:gd name="T77" fmla="*/ 137 h 493"/>
                <a:gd name="T78" fmla="*/ 469 w 513"/>
                <a:gd name="T79" fmla="*/ 154 h 493"/>
                <a:gd name="T80" fmla="*/ 501 w 513"/>
                <a:gd name="T81" fmla="*/ 170 h 493"/>
                <a:gd name="T82" fmla="*/ 431 w 513"/>
                <a:gd name="T83" fmla="*/ 287 h 493"/>
                <a:gd name="T84" fmla="*/ 316 w 513"/>
                <a:gd name="T85" fmla="*/ 222 h 493"/>
                <a:gd name="T86" fmla="*/ 299 w 513"/>
                <a:gd name="T87" fmla="*/ 240 h 493"/>
                <a:gd name="T88" fmla="*/ 283 w 513"/>
                <a:gd name="T89" fmla="*/ 261 h 493"/>
                <a:gd name="T90" fmla="*/ 271 w 513"/>
                <a:gd name="T91" fmla="*/ 284 h 493"/>
                <a:gd name="T92" fmla="*/ 262 w 513"/>
                <a:gd name="T93" fmla="*/ 308 h 493"/>
                <a:gd name="T94" fmla="*/ 265 w 513"/>
                <a:gd name="T95" fmla="*/ 334 h 493"/>
                <a:gd name="T96" fmla="*/ 290 w 513"/>
                <a:gd name="T97" fmla="*/ 351 h 493"/>
                <a:gd name="T98" fmla="*/ 325 w 513"/>
                <a:gd name="T99" fmla="*/ 356 h 493"/>
                <a:gd name="T100" fmla="*/ 360 w 513"/>
                <a:gd name="T101" fmla="*/ 359 h 493"/>
                <a:gd name="T102" fmla="*/ 388 w 513"/>
                <a:gd name="T103" fmla="*/ 370 h 493"/>
                <a:gd name="T104" fmla="*/ 400 w 513"/>
                <a:gd name="T105" fmla="*/ 401 h 493"/>
                <a:gd name="T106" fmla="*/ 202 w 513"/>
                <a:gd name="T107" fmla="*/ 404 h 493"/>
                <a:gd name="T108" fmla="*/ 162 w 513"/>
                <a:gd name="T109" fmla="*/ 479 h 493"/>
                <a:gd name="T110" fmla="*/ 150 w 513"/>
                <a:gd name="T111" fmla="*/ 484 h 493"/>
                <a:gd name="T112" fmla="*/ 138 w 513"/>
                <a:gd name="T113" fmla="*/ 492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3" h="493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grayWhite">
            <a:xfrm>
              <a:off x="380" y="3463"/>
              <a:ext cx="512" cy="509"/>
            </a:xfrm>
            <a:custGeom>
              <a:avLst/>
              <a:gdLst>
                <a:gd name="T0" fmla="*/ 67 w 512"/>
                <a:gd name="T1" fmla="*/ 492 h 509"/>
                <a:gd name="T2" fmla="*/ 45 w 512"/>
                <a:gd name="T3" fmla="*/ 451 h 509"/>
                <a:gd name="T4" fmla="*/ 68 w 512"/>
                <a:gd name="T5" fmla="*/ 418 h 509"/>
                <a:gd name="T6" fmla="*/ 106 w 512"/>
                <a:gd name="T7" fmla="*/ 391 h 509"/>
                <a:gd name="T8" fmla="*/ 105 w 512"/>
                <a:gd name="T9" fmla="*/ 352 h 509"/>
                <a:gd name="T10" fmla="*/ 79 w 512"/>
                <a:gd name="T11" fmla="*/ 324 h 509"/>
                <a:gd name="T12" fmla="*/ 44 w 512"/>
                <a:gd name="T13" fmla="*/ 302 h 509"/>
                <a:gd name="T14" fmla="*/ 7 w 512"/>
                <a:gd name="T15" fmla="*/ 280 h 509"/>
                <a:gd name="T16" fmla="*/ 2 w 512"/>
                <a:gd name="T17" fmla="*/ 258 h 509"/>
                <a:gd name="T18" fmla="*/ 13 w 512"/>
                <a:gd name="T19" fmla="*/ 239 h 509"/>
                <a:gd name="T20" fmla="*/ 29 w 512"/>
                <a:gd name="T21" fmla="*/ 220 h 509"/>
                <a:gd name="T22" fmla="*/ 43 w 512"/>
                <a:gd name="T23" fmla="*/ 201 h 509"/>
                <a:gd name="T24" fmla="*/ 65 w 512"/>
                <a:gd name="T25" fmla="*/ 184 h 509"/>
                <a:gd name="T26" fmla="*/ 100 w 512"/>
                <a:gd name="T27" fmla="*/ 191 h 509"/>
                <a:gd name="T28" fmla="*/ 124 w 512"/>
                <a:gd name="T29" fmla="*/ 210 h 509"/>
                <a:gd name="T30" fmla="*/ 150 w 512"/>
                <a:gd name="T31" fmla="*/ 233 h 509"/>
                <a:gd name="T32" fmla="*/ 179 w 512"/>
                <a:gd name="T33" fmla="*/ 232 h 509"/>
                <a:gd name="T34" fmla="*/ 207 w 512"/>
                <a:gd name="T35" fmla="*/ 223 h 509"/>
                <a:gd name="T36" fmla="*/ 230 w 512"/>
                <a:gd name="T37" fmla="*/ 198 h 509"/>
                <a:gd name="T38" fmla="*/ 242 w 512"/>
                <a:gd name="T39" fmla="*/ 165 h 509"/>
                <a:gd name="T40" fmla="*/ 226 w 512"/>
                <a:gd name="T41" fmla="*/ 143 h 509"/>
                <a:gd name="T42" fmla="*/ 203 w 512"/>
                <a:gd name="T43" fmla="*/ 132 h 509"/>
                <a:gd name="T44" fmla="*/ 176 w 512"/>
                <a:gd name="T45" fmla="*/ 122 h 509"/>
                <a:gd name="T46" fmla="*/ 153 w 512"/>
                <a:gd name="T47" fmla="*/ 111 h 509"/>
                <a:gd name="T48" fmla="*/ 142 w 512"/>
                <a:gd name="T49" fmla="*/ 80 h 509"/>
                <a:gd name="T50" fmla="*/ 163 w 512"/>
                <a:gd name="T51" fmla="*/ 50 h 509"/>
                <a:gd name="T52" fmla="*/ 187 w 512"/>
                <a:gd name="T53" fmla="*/ 36 h 509"/>
                <a:gd name="T54" fmla="*/ 211 w 512"/>
                <a:gd name="T55" fmla="*/ 18 h 509"/>
                <a:gd name="T56" fmla="*/ 243 w 512"/>
                <a:gd name="T57" fmla="*/ 28 h 509"/>
                <a:gd name="T58" fmla="*/ 277 w 512"/>
                <a:gd name="T59" fmla="*/ 54 h 509"/>
                <a:gd name="T60" fmla="*/ 314 w 512"/>
                <a:gd name="T61" fmla="*/ 72 h 509"/>
                <a:gd name="T62" fmla="*/ 355 w 512"/>
                <a:gd name="T63" fmla="*/ 68 h 509"/>
                <a:gd name="T64" fmla="*/ 382 w 512"/>
                <a:gd name="T65" fmla="*/ 36 h 509"/>
                <a:gd name="T66" fmla="*/ 411 w 512"/>
                <a:gd name="T67" fmla="*/ 3 h 509"/>
                <a:gd name="T68" fmla="*/ 453 w 512"/>
                <a:gd name="T69" fmla="*/ 10 h 509"/>
                <a:gd name="T70" fmla="*/ 486 w 512"/>
                <a:gd name="T71" fmla="*/ 36 h 509"/>
                <a:gd name="T72" fmla="*/ 489 w 512"/>
                <a:gd name="T73" fmla="*/ 68 h 509"/>
                <a:gd name="T74" fmla="*/ 466 w 512"/>
                <a:gd name="T75" fmla="*/ 88 h 509"/>
                <a:gd name="T76" fmla="*/ 437 w 512"/>
                <a:gd name="T77" fmla="*/ 107 h 509"/>
                <a:gd name="T78" fmla="*/ 422 w 512"/>
                <a:gd name="T79" fmla="*/ 133 h 509"/>
                <a:gd name="T80" fmla="*/ 419 w 512"/>
                <a:gd name="T81" fmla="*/ 317 h 509"/>
                <a:gd name="T82" fmla="*/ 388 w 512"/>
                <a:gd name="T83" fmla="*/ 302 h 509"/>
                <a:gd name="T84" fmla="*/ 364 w 512"/>
                <a:gd name="T85" fmla="*/ 273 h 509"/>
                <a:gd name="T86" fmla="*/ 336 w 512"/>
                <a:gd name="T87" fmla="*/ 250 h 509"/>
                <a:gd name="T88" fmla="*/ 299 w 512"/>
                <a:gd name="T89" fmla="*/ 252 h 509"/>
                <a:gd name="T90" fmla="*/ 275 w 512"/>
                <a:gd name="T91" fmla="*/ 270 h 509"/>
                <a:gd name="T92" fmla="*/ 255 w 512"/>
                <a:gd name="T93" fmla="*/ 294 h 509"/>
                <a:gd name="T94" fmla="*/ 242 w 512"/>
                <a:gd name="T95" fmla="*/ 323 h 509"/>
                <a:gd name="T96" fmla="*/ 241 w 512"/>
                <a:gd name="T97" fmla="*/ 353 h 509"/>
                <a:gd name="T98" fmla="*/ 257 w 512"/>
                <a:gd name="T99" fmla="*/ 364 h 509"/>
                <a:gd name="T100" fmla="*/ 279 w 512"/>
                <a:gd name="T101" fmla="*/ 368 h 509"/>
                <a:gd name="T102" fmla="*/ 304 w 512"/>
                <a:gd name="T103" fmla="*/ 370 h 509"/>
                <a:gd name="T104" fmla="*/ 330 w 512"/>
                <a:gd name="T105" fmla="*/ 376 h 509"/>
                <a:gd name="T106" fmla="*/ 353 w 512"/>
                <a:gd name="T107" fmla="*/ 407 h 509"/>
                <a:gd name="T108" fmla="*/ 352 w 512"/>
                <a:gd name="T109" fmla="*/ 443 h 509"/>
                <a:gd name="T110" fmla="*/ 334 w 512"/>
                <a:gd name="T111" fmla="*/ 462 h 509"/>
                <a:gd name="T112" fmla="*/ 311 w 512"/>
                <a:gd name="T113" fmla="*/ 479 h 509"/>
                <a:gd name="T114" fmla="*/ 278 w 512"/>
                <a:gd name="T115" fmla="*/ 465 h 509"/>
                <a:gd name="T116" fmla="*/ 241 w 512"/>
                <a:gd name="T117" fmla="*/ 445 h 509"/>
                <a:gd name="T118" fmla="*/ 202 w 512"/>
                <a:gd name="T119" fmla="*/ 432 h 509"/>
                <a:gd name="T120" fmla="*/ 98 w 512"/>
                <a:gd name="T121" fmla="*/ 50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2" h="509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grayWhite">
            <a:xfrm>
              <a:off x="705" y="3827"/>
              <a:ext cx="513" cy="493"/>
            </a:xfrm>
            <a:custGeom>
              <a:avLst/>
              <a:gdLst>
                <a:gd name="T0" fmla="*/ 111 w 513"/>
                <a:gd name="T1" fmla="*/ 481 h 493"/>
                <a:gd name="T2" fmla="*/ 85 w 513"/>
                <a:gd name="T3" fmla="*/ 463 h 493"/>
                <a:gd name="T4" fmla="*/ 64 w 513"/>
                <a:gd name="T5" fmla="*/ 433 h 493"/>
                <a:gd name="T6" fmla="*/ 0 w 513"/>
                <a:gd name="T7" fmla="*/ 275 h 493"/>
                <a:gd name="T8" fmla="*/ 3 w 513"/>
                <a:gd name="T9" fmla="*/ 259 h 493"/>
                <a:gd name="T10" fmla="*/ 10 w 513"/>
                <a:gd name="T11" fmla="*/ 240 h 493"/>
                <a:gd name="T12" fmla="*/ 21 w 513"/>
                <a:gd name="T13" fmla="*/ 222 h 493"/>
                <a:gd name="T14" fmla="*/ 35 w 513"/>
                <a:gd name="T15" fmla="*/ 205 h 493"/>
                <a:gd name="T16" fmla="*/ 49 w 513"/>
                <a:gd name="T17" fmla="*/ 193 h 493"/>
                <a:gd name="T18" fmla="*/ 81 w 513"/>
                <a:gd name="T19" fmla="*/ 193 h 493"/>
                <a:gd name="T20" fmla="*/ 112 w 513"/>
                <a:gd name="T21" fmla="*/ 205 h 493"/>
                <a:gd name="T22" fmla="*/ 142 w 513"/>
                <a:gd name="T23" fmla="*/ 220 h 493"/>
                <a:gd name="T24" fmla="*/ 169 w 513"/>
                <a:gd name="T25" fmla="*/ 226 h 493"/>
                <a:gd name="T26" fmla="*/ 194 w 513"/>
                <a:gd name="T27" fmla="*/ 211 h 493"/>
                <a:gd name="T28" fmla="*/ 212 w 513"/>
                <a:gd name="T29" fmla="*/ 183 h 493"/>
                <a:gd name="T30" fmla="*/ 222 w 513"/>
                <a:gd name="T31" fmla="*/ 156 h 493"/>
                <a:gd name="T32" fmla="*/ 213 w 513"/>
                <a:gd name="T33" fmla="*/ 128 h 493"/>
                <a:gd name="T34" fmla="*/ 198 w 513"/>
                <a:gd name="T35" fmla="*/ 115 h 493"/>
                <a:gd name="T36" fmla="*/ 178 w 513"/>
                <a:gd name="T37" fmla="*/ 105 h 493"/>
                <a:gd name="T38" fmla="*/ 158 w 513"/>
                <a:gd name="T39" fmla="*/ 95 h 493"/>
                <a:gd name="T40" fmla="*/ 142 w 513"/>
                <a:gd name="T41" fmla="*/ 81 h 493"/>
                <a:gd name="T42" fmla="*/ 137 w 513"/>
                <a:gd name="T43" fmla="*/ 60 h 493"/>
                <a:gd name="T44" fmla="*/ 146 w 513"/>
                <a:gd name="T45" fmla="*/ 38 h 493"/>
                <a:gd name="T46" fmla="*/ 160 w 513"/>
                <a:gd name="T47" fmla="*/ 20 h 493"/>
                <a:gd name="T48" fmla="*/ 176 w 513"/>
                <a:gd name="T49" fmla="*/ 0 h 493"/>
                <a:gd name="T50" fmla="*/ 198 w 513"/>
                <a:gd name="T51" fmla="*/ 15 h 493"/>
                <a:gd name="T52" fmla="*/ 224 w 513"/>
                <a:gd name="T53" fmla="*/ 26 h 493"/>
                <a:gd name="T54" fmla="*/ 251 w 513"/>
                <a:gd name="T55" fmla="*/ 34 h 493"/>
                <a:gd name="T56" fmla="*/ 279 w 513"/>
                <a:gd name="T57" fmla="*/ 38 h 493"/>
                <a:gd name="T58" fmla="*/ 307 w 513"/>
                <a:gd name="T59" fmla="*/ 37 h 493"/>
                <a:gd name="T60" fmla="*/ 285 w 513"/>
                <a:gd name="T61" fmla="*/ 123 h 493"/>
                <a:gd name="T62" fmla="*/ 295 w 513"/>
                <a:gd name="T63" fmla="*/ 131 h 493"/>
                <a:gd name="T64" fmla="*/ 308 w 513"/>
                <a:gd name="T65" fmla="*/ 140 h 493"/>
                <a:gd name="T66" fmla="*/ 337 w 513"/>
                <a:gd name="T67" fmla="*/ 134 h 493"/>
                <a:gd name="T68" fmla="*/ 357 w 513"/>
                <a:gd name="T69" fmla="*/ 101 h 493"/>
                <a:gd name="T70" fmla="*/ 382 w 513"/>
                <a:gd name="T71" fmla="*/ 69 h 493"/>
                <a:gd name="T72" fmla="*/ 395 w 513"/>
                <a:gd name="T73" fmla="*/ 94 h 493"/>
                <a:gd name="T74" fmla="*/ 416 w 513"/>
                <a:gd name="T75" fmla="*/ 117 h 493"/>
                <a:gd name="T76" fmla="*/ 441 w 513"/>
                <a:gd name="T77" fmla="*/ 137 h 493"/>
                <a:gd name="T78" fmla="*/ 469 w 513"/>
                <a:gd name="T79" fmla="*/ 154 h 493"/>
                <a:gd name="T80" fmla="*/ 501 w 513"/>
                <a:gd name="T81" fmla="*/ 170 h 493"/>
                <a:gd name="T82" fmla="*/ 431 w 513"/>
                <a:gd name="T83" fmla="*/ 287 h 493"/>
                <a:gd name="T84" fmla="*/ 316 w 513"/>
                <a:gd name="T85" fmla="*/ 222 h 493"/>
                <a:gd name="T86" fmla="*/ 299 w 513"/>
                <a:gd name="T87" fmla="*/ 240 h 493"/>
                <a:gd name="T88" fmla="*/ 283 w 513"/>
                <a:gd name="T89" fmla="*/ 261 h 493"/>
                <a:gd name="T90" fmla="*/ 271 w 513"/>
                <a:gd name="T91" fmla="*/ 284 h 493"/>
                <a:gd name="T92" fmla="*/ 262 w 513"/>
                <a:gd name="T93" fmla="*/ 308 h 493"/>
                <a:gd name="T94" fmla="*/ 265 w 513"/>
                <a:gd name="T95" fmla="*/ 334 h 493"/>
                <a:gd name="T96" fmla="*/ 290 w 513"/>
                <a:gd name="T97" fmla="*/ 351 h 493"/>
                <a:gd name="T98" fmla="*/ 325 w 513"/>
                <a:gd name="T99" fmla="*/ 356 h 493"/>
                <a:gd name="T100" fmla="*/ 360 w 513"/>
                <a:gd name="T101" fmla="*/ 359 h 493"/>
                <a:gd name="T102" fmla="*/ 388 w 513"/>
                <a:gd name="T103" fmla="*/ 370 h 493"/>
                <a:gd name="T104" fmla="*/ 400 w 513"/>
                <a:gd name="T105" fmla="*/ 401 h 493"/>
                <a:gd name="T106" fmla="*/ 202 w 513"/>
                <a:gd name="T107" fmla="*/ 404 h 493"/>
                <a:gd name="T108" fmla="*/ 162 w 513"/>
                <a:gd name="T109" fmla="*/ 479 h 493"/>
                <a:gd name="T110" fmla="*/ 150 w 513"/>
                <a:gd name="T111" fmla="*/ 484 h 493"/>
                <a:gd name="T112" fmla="*/ 138 w 513"/>
                <a:gd name="T113" fmla="*/ 492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3" h="493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grayWhite">
            <a:xfrm>
              <a:off x="-3" y="3739"/>
              <a:ext cx="337" cy="355"/>
            </a:xfrm>
            <a:custGeom>
              <a:avLst/>
              <a:gdLst>
                <a:gd name="T0" fmla="*/ 315 w 337"/>
                <a:gd name="T1" fmla="*/ 160 h 355"/>
                <a:gd name="T2" fmla="*/ 280 w 337"/>
                <a:gd name="T3" fmla="*/ 168 h 355"/>
                <a:gd name="T4" fmla="*/ 247 w 337"/>
                <a:gd name="T5" fmla="*/ 179 h 355"/>
                <a:gd name="T6" fmla="*/ 232 w 337"/>
                <a:gd name="T7" fmla="*/ 209 h 355"/>
                <a:gd name="T8" fmla="*/ 240 w 337"/>
                <a:gd name="T9" fmla="*/ 243 h 355"/>
                <a:gd name="T10" fmla="*/ 243 w 337"/>
                <a:gd name="T11" fmla="*/ 275 h 355"/>
                <a:gd name="T12" fmla="*/ 227 w 337"/>
                <a:gd name="T13" fmla="*/ 291 h 355"/>
                <a:gd name="T14" fmla="*/ 202 w 337"/>
                <a:gd name="T15" fmla="*/ 300 h 355"/>
                <a:gd name="T16" fmla="*/ 175 w 337"/>
                <a:gd name="T17" fmla="*/ 303 h 355"/>
                <a:gd name="T18" fmla="*/ 149 w 337"/>
                <a:gd name="T19" fmla="*/ 303 h 355"/>
                <a:gd name="T20" fmla="*/ 142 w 337"/>
                <a:gd name="T21" fmla="*/ 276 h 355"/>
                <a:gd name="T22" fmla="*/ 149 w 337"/>
                <a:gd name="T23" fmla="*/ 243 h 355"/>
                <a:gd name="T24" fmla="*/ 139 w 337"/>
                <a:gd name="T25" fmla="*/ 220 h 355"/>
                <a:gd name="T26" fmla="*/ 121 w 337"/>
                <a:gd name="T27" fmla="*/ 210 h 355"/>
                <a:gd name="T28" fmla="*/ 99 w 337"/>
                <a:gd name="T29" fmla="*/ 206 h 355"/>
                <a:gd name="T30" fmla="*/ 75 w 337"/>
                <a:gd name="T31" fmla="*/ 207 h 355"/>
                <a:gd name="T32" fmla="*/ 51 w 337"/>
                <a:gd name="T33" fmla="*/ 216 h 355"/>
                <a:gd name="T34" fmla="*/ 34 w 337"/>
                <a:gd name="T35" fmla="*/ 234 h 355"/>
                <a:gd name="T36" fmla="*/ 32 w 337"/>
                <a:gd name="T37" fmla="*/ 260 h 355"/>
                <a:gd name="T38" fmla="*/ 43 w 337"/>
                <a:gd name="T39" fmla="*/ 284 h 355"/>
                <a:gd name="T40" fmla="*/ 50 w 337"/>
                <a:gd name="T41" fmla="*/ 309 h 355"/>
                <a:gd name="T42" fmla="*/ 41 w 337"/>
                <a:gd name="T43" fmla="*/ 333 h 355"/>
                <a:gd name="T44" fmla="*/ 25 w 337"/>
                <a:gd name="T45" fmla="*/ 345 h 355"/>
                <a:gd name="T46" fmla="*/ 7 w 337"/>
                <a:gd name="T47" fmla="*/ 353 h 355"/>
                <a:gd name="T48" fmla="*/ 14 w 337"/>
                <a:gd name="T49" fmla="*/ 34 h 355"/>
                <a:gd name="T50" fmla="*/ 16 w 337"/>
                <a:gd name="T51" fmla="*/ 51 h 355"/>
                <a:gd name="T52" fmla="*/ 13 w 337"/>
                <a:gd name="T53" fmla="*/ 68 h 355"/>
                <a:gd name="T54" fmla="*/ 9 w 337"/>
                <a:gd name="T55" fmla="*/ 87 h 355"/>
                <a:gd name="T56" fmla="*/ 12 w 337"/>
                <a:gd name="T57" fmla="*/ 107 h 355"/>
                <a:gd name="T58" fmla="*/ 33 w 337"/>
                <a:gd name="T59" fmla="*/ 126 h 355"/>
                <a:gd name="T60" fmla="*/ 61 w 337"/>
                <a:gd name="T61" fmla="*/ 127 h 355"/>
                <a:gd name="T62" fmla="*/ 81 w 337"/>
                <a:gd name="T63" fmla="*/ 124 h 355"/>
                <a:gd name="T64" fmla="*/ 103 w 337"/>
                <a:gd name="T65" fmla="*/ 121 h 355"/>
                <a:gd name="T66" fmla="*/ 122 w 337"/>
                <a:gd name="T67" fmla="*/ 110 h 355"/>
                <a:gd name="T68" fmla="*/ 135 w 337"/>
                <a:gd name="T69" fmla="*/ 91 h 355"/>
                <a:gd name="T70" fmla="*/ 134 w 337"/>
                <a:gd name="T71" fmla="*/ 71 h 355"/>
                <a:gd name="T72" fmla="*/ 126 w 337"/>
                <a:gd name="T73" fmla="*/ 52 h 355"/>
                <a:gd name="T74" fmla="*/ 118 w 337"/>
                <a:gd name="T75" fmla="*/ 33 h 355"/>
                <a:gd name="T76" fmla="*/ 122 w 337"/>
                <a:gd name="T77" fmla="*/ 13 h 355"/>
                <a:gd name="T78" fmla="*/ 140 w 337"/>
                <a:gd name="T79" fmla="*/ 6 h 355"/>
                <a:gd name="T80" fmla="*/ 163 w 337"/>
                <a:gd name="T81" fmla="*/ 1 h 355"/>
                <a:gd name="T82" fmla="*/ 186 w 337"/>
                <a:gd name="T83" fmla="*/ 1 h 355"/>
                <a:gd name="T84" fmla="*/ 202 w 337"/>
                <a:gd name="T85" fmla="*/ 8 h 355"/>
                <a:gd name="T86" fmla="*/ 207 w 337"/>
                <a:gd name="T87" fmla="*/ 41 h 355"/>
                <a:gd name="T88" fmla="*/ 219 w 337"/>
                <a:gd name="T89" fmla="*/ 68 h 355"/>
                <a:gd name="T90" fmla="*/ 241 w 337"/>
                <a:gd name="T91" fmla="*/ 82 h 355"/>
                <a:gd name="T92" fmla="*/ 267 w 337"/>
                <a:gd name="T93" fmla="*/ 78 h 355"/>
                <a:gd name="T94" fmla="*/ 292 w 337"/>
                <a:gd name="T95" fmla="*/ 64 h 355"/>
                <a:gd name="T96" fmla="*/ 316 w 337"/>
                <a:gd name="T97" fmla="*/ 67 h 355"/>
                <a:gd name="T98" fmla="*/ 323 w 337"/>
                <a:gd name="T99" fmla="*/ 85 h 355"/>
                <a:gd name="T100" fmla="*/ 329 w 337"/>
                <a:gd name="T101" fmla="*/ 105 h 355"/>
                <a:gd name="T102" fmla="*/ 334 w 337"/>
                <a:gd name="T103" fmla="*/ 126 h 355"/>
                <a:gd name="T104" fmla="*/ 335 w 337"/>
                <a:gd name="T105" fmla="*/ 14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7" h="355">
                  <a:moveTo>
                    <a:pt x="335" y="147"/>
                  </a:moveTo>
                  <a:lnTo>
                    <a:pt x="329" y="153"/>
                  </a:lnTo>
                  <a:lnTo>
                    <a:pt x="323" y="158"/>
                  </a:lnTo>
                  <a:lnTo>
                    <a:pt x="315" y="160"/>
                  </a:lnTo>
                  <a:lnTo>
                    <a:pt x="306" y="163"/>
                  </a:lnTo>
                  <a:lnTo>
                    <a:pt x="297" y="165"/>
                  </a:lnTo>
                  <a:lnTo>
                    <a:pt x="288" y="167"/>
                  </a:lnTo>
                  <a:lnTo>
                    <a:pt x="280" y="168"/>
                  </a:lnTo>
                  <a:lnTo>
                    <a:pt x="270" y="170"/>
                  </a:lnTo>
                  <a:lnTo>
                    <a:pt x="261" y="172"/>
                  </a:lnTo>
                  <a:lnTo>
                    <a:pt x="254" y="175"/>
                  </a:lnTo>
                  <a:lnTo>
                    <a:pt x="247" y="179"/>
                  </a:lnTo>
                  <a:lnTo>
                    <a:pt x="242" y="183"/>
                  </a:lnTo>
                  <a:lnTo>
                    <a:pt x="237" y="191"/>
                  </a:lnTo>
                  <a:lnTo>
                    <a:pt x="233" y="199"/>
                  </a:lnTo>
                  <a:lnTo>
                    <a:pt x="232" y="209"/>
                  </a:lnTo>
                  <a:lnTo>
                    <a:pt x="233" y="222"/>
                  </a:lnTo>
                  <a:lnTo>
                    <a:pt x="236" y="229"/>
                  </a:lnTo>
                  <a:lnTo>
                    <a:pt x="239" y="237"/>
                  </a:lnTo>
                  <a:lnTo>
                    <a:pt x="240" y="243"/>
                  </a:lnTo>
                  <a:lnTo>
                    <a:pt x="242" y="252"/>
                  </a:lnTo>
                  <a:lnTo>
                    <a:pt x="242" y="259"/>
                  </a:lnTo>
                  <a:lnTo>
                    <a:pt x="243" y="266"/>
                  </a:lnTo>
                  <a:lnTo>
                    <a:pt x="243" y="275"/>
                  </a:lnTo>
                  <a:lnTo>
                    <a:pt x="243" y="283"/>
                  </a:lnTo>
                  <a:lnTo>
                    <a:pt x="237" y="286"/>
                  </a:lnTo>
                  <a:lnTo>
                    <a:pt x="232" y="289"/>
                  </a:lnTo>
                  <a:lnTo>
                    <a:pt x="227" y="291"/>
                  </a:lnTo>
                  <a:lnTo>
                    <a:pt x="221" y="293"/>
                  </a:lnTo>
                  <a:lnTo>
                    <a:pt x="216" y="294"/>
                  </a:lnTo>
                  <a:lnTo>
                    <a:pt x="209" y="297"/>
                  </a:lnTo>
                  <a:lnTo>
                    <a:pt x="202" y="300"/>
                  </a:lnTo>
                  <a:lnTo>
                    <a:pt x="195" y="300"/>
                  </a:lnTo>
                  <a:lnTo>
                    <a:pt x="189" y="302"/>
                  </a:lnTo>
                  <a:lnTo>
                    <a:pt x="182" y="303"/>
                  </a:lnTo>
                  <a:lnTo>
                    <a:pt x="175" y="303"/>
                  </a:lnTo>
                  <a:lnTo>
                    <a:pt x="169" y="303"/>
                  </a:lnTo>
                  <a:lnTo>
                    <a:pt x="162" y="303"/>
                  </a:lnTo>
                  <a:lnTo>
                    <a:pt x="155" y="303"/>
                  </a:lnTo>
                  <a:lnTo>
                    <a:pt x="149" y="303"/>
                  </a:lnTo>
                  <a:lnTo>
                    <a:pt x="143" y="299"/>
                  </a:lnTo>
                  <a:lnTo>
                    <a:pt x="140" y="293"/>
                  </a:lnTo>
                  <a:lnTo>
                    <a:pt x="140" y="285"/>
                  </a:lnTo>
                  <a:lnTo>
                    <a:pt x="142" y="276"/>
                  </a:lnTo>
                  <a:lnTo>
                    <a:pt x="144" y="268"/>
                  </a:lnTo>
                  <a:lnTo>
                    <a:pt x="147" y="260"/>
                  </a:lnTo>
                  <a:lnTo>
                    <a:pt x="149" y="252"/>
                  </a:lnTo>
                  <a:lnTo>
                    <a:pt x="149" y="243"/>
                  </a:lnTo>
                  <a:lnTo>
                    <a:pt x="149" y="235"/>
                  </a:lnTo>
                  <a:lnTo>
                    <a:pt x="146" y="229"/>
                  </a:lnTo>
                  <a:lnTo>
                    <a:pt x="143" y="224"/>
                  </a:lnTo>
                  <a:lnTo>
                    <a:pt x="139" y="220"/>
                  </a:lnTo>
                  <a:lnTo>
                    <a:pt x="136" y="217"/>
                  </a:lnTo>
                  <a:lnTo>
                    <a:pt x="130" y="214"/>
                  </a:lnTo>
                  <a:lnTo>
                    <a:pt x="126" y="211"/>
                  </a:lnTo>
                  <a:lnTo>
                    <a:pt x="121" y="210"/>
                  </a:lnTo>
                  <a:lnTo>
                    <a:pt x="116" y="209"/>
                  </a:lnTo>
                  <a:lnTo>
                    <a:pt x="110" y="208"/>
                  </a:lnTo>
                  <a:lnTo>
                    <a:pt x="105" y="208"/>
                  </a:lnTo>
                  <a:lnTo>
                    <a:pt x="99" y="206"/>
                  </a:lnTo>
                  <a:lnTo>
                    <a:pt x="93" y="206"/>
                  </a:lnTo>
                  <a:lnTo>
                    <a:pt x="87" y="207"/>
                  </a:lnTo>
                  <a:lnTo>
                    <a:pt x="81" y="206"/>
                  </a:lnTo>
                  <a:lnTo>
                    <a:pt x="75" y="207"/>
                  </a:lnTo>
                  <a:lnTo>
                    <a:pt x="70" y="207"/>
                  </a:lnTo>
                  <a:lnTo>
                    <a:pt x="62" y="209"/>
                  </a:lnTo>
                  <a:lnTo>
                    <a:pt x="56" y="212"/>
                  </a:lnTo>
                  <a:lnTo>
                    <a:pt x="51" y="216"/>
                  </a:lnTo>
                  <a:lnTo>
                    <a:pt x="46" y="219"/>
                  </a:lnTo>
                  <a:lnTo>
                    <a:pt x="41" y="224"/>
                  </a:lnTo>
                  <a:lnTo>
                    <a:pt x="37" y="229"/>
                  </a:lnTo>
                  <a:lnTo>
                    <a:pt x="34" y="234"/>
                  </a:lnTo>
                  <a:lnTo>
                    <a:pt x="29" y="241"/>
                  </a:lnTo>
                  <a:lnTo>
                    <a:pt x="30" y="248"/>
                  </a:lnTo>
                  <a:lnTo>
                    <a:pt x="31" y="253"/>
                  </a:lnTo>
                  <a:lnTo>
                    <a:pt x="32" y="260"/>
                  </a:lnTo>
                  <a:lnTo>
                    <a:pt x="35" y="266"/>
                  </a:lnTo>
                  <a:lnTo>
                    <a:pt x="37" y="272"/>
                  </a:lnTo>
                  <a:lnTo>
                    <a:pt x="42" y="279"/>
                  </a:lnTo>
                  <a:lnTo>
                    <a:pt x="43" y="284"/>
                  </a:lnTo>
                  <a:lnTo>
                    <a:pt x="45" y="289"/>
                  </a:lnTo>
                  <a:lnTo>
                    <a:pt x="49" y="296"/>
                  </a:lnTo>
                  <a:lnTo>
                    <a:pt x="50" y="303"/>
                  </a:lnTo>
                  <a:lnTo>
                    <a:pt x="50" y="309"/>
                  </a:lnTo>
                  <a:lnTo>
                    <a:pt x="50" y="316"/>
                  </a:lnTo>
                  <a:lnTo>
                    <a:pt x="49" y="321"/>
                  </a:lnTo>
                  <a:lnTo>
                    <a:pt x="47" y="326"/>
                  </a:lnTo>
                  <a:lnTo>
                    <a:pt x="41" y="333"/>
                  </a:lnTo>
                  <a:lnTo>
                    <a:pt x="35" y="339"/>
                  </a:lnTo>
                  <a:lnTo>
                    <a:pt x="32" y="341"/>
                  </a:lnTo>
                  <a:lnTo>
                    <a:pt x="30" y="343"/>
                  </a:lnTo>
                  <a:lnTo>
                    <a:pt x="25" y="345"/>
                  </a:lnTo>
                  <a:lnTo>
                    <a:pt x="21" y="348"/>
                  </a:lnTo>
                  <a:lnTo>
                    <a:pt x="17" y="349"/>
                  </a:lnTo>
                  <a:lnTo>
                    <a:pt x="12" y="350"/>
                  </a:lnTo>
                  <a:lnTo>
                    <a:pt x="7" y="353"/>
                  </a:lnTo>
                  <a:lnTo>
                    <a:pt x="0" y="354"/>
                  </a:lnTo>
                  <a:lnTo>
                    <a:pt x="0" y="19"/>
                  </a:lnTo>
                  <a:lnTo>
                    <a:pt x="12" y="31"/>
                  </a:lnTo>
                  <a:lnTo>
                    <a:pt x="14" y="34"/>
                  </a:lnTo>
                  <a:lnTo>
                    <a:pt x="16" y="39"/>
                  </a:lnTo>
                  <a:lnTo>
                    <a:pt x="18" y="43"/>
                  </a:lnTo>
                  <a:lnTo>
                    <a:pt x="17" y="47"/>
                  </a:lnTo>
                  <a:lnTo>
                    <a:pt x="16" y="51"/>
                  </a:lnTo>
                  <a:lnTo>
                    <a:pt x="16" y="56"/>
                  </a:lnTo>
                  <a:lnTo>
                    <a:pt x="16" y="60"/>
                  </a:lnTo>
                  <a:lnTo>
                    <a:pt x="14" y="64"/>
                  </a:lnTo>
                  <a:lnTo>
                    <a:pt x="13" y="68"/>
                  </a:lnTo>
                  <a:lnTo>
                    <a:pt x="12" y="73"/>
                  </a:lnTo>
                  <a:lnTo>
                    <a:pt x="11" y="78"/>
                  </a:lnTo>
                  <a:lnTo>
                    <a:pt x="10" y="82"/>
                  </a:lnTo>
                  <a:lnTo>
                    <a:pt x="9" y="87"/>
                  </a:lnTo>
                  <a:lnTo>
                    <a:pt x="9" y="92"/>
                  </a:lnTo>
                  <a:lnTo>
                    <a:pt x="8" y="97"/>
                  </a:lnTo>
                  <a:lnTo>
                    <a:pt x="9" y="102"/>
                  </a:lnTo>
                  <a:lnTo>
                    <a:pt x="12" y="107"/>
                  </a:lnTo>
                  <a:lnTo>
                    <a:pt x="16" y="112"/>
                  </a:lnTo>
                  <a:lnTo>
                    <a:pt x="19" y="118"/>
                  </a:lnTo>
                  <a:lnTo>
                    <a:pt x="27" y="122"/>
                  </a:lnTo>
                  <a:lnTo>
                    <a:pt x="33" y="126"/>
                  </a:lnTo>
                  <a:lnTo>
                    <a:pt x="40" y="128"/>
                  </a:lnTo>
                  <a:lnTo>
                    <a:pt x="48" y="128"/>
                  </a:lnTo>
                  <a:lnTo>
                    <a:pt x="56" y="129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6"/>
                  </a:lnTo>
                  <a:lnTo>
                    <a:pt x="76" y="126"/>
                  </a:lnTo>
                  <a:lnTo>
                    <a:pt x="81" y="124"/>
                  </a:lnTo>
                  <a:lnTo>
                    <a:pt x="87" y="124"/>
                  </a:lnTo>
                  <a:lnTo>
                    <a:pt x="92" y="123"/>
                  </a:lnTo>
                  <a:lnTo>
                    <a:pt x="98" y="121"/>
                  </a:lnTo>
                  <a:lnTo>
                    <a:pt x="103" y="121"/>
                  </a:lnTo>
                  <a:lnTo>
                    <a:pt x="107" y="119"/>
                  </a:lnTo>
                  <a:lnTo>
                    <a:pt x="112" y="116"/>
                  </a:lnTo>
                  <a:lnTo>
                    <a:pt x="117" y="114"/>
                  </a:lnTo>
                  <a:lnTo>
                    <a:pt x="122" y="110"/>
                  </a:lnTo>
                  <a:lnTo>
                    <a:pt x="125" y="106"/>
                  </a:lnTo>
                  <a:lnTo>
                    <a:pt x="128" y="101"/>
                  </a:lnTo>
                  <a:lnTo>
                    <a:pt x="131" y="96"/>
                  </a:lnTo>
                  <a:lnTo>
                    <a:pt x="135" y="91"/>
                  </a:lnTo>
                  <a:lnTo>
                    <a:pt x="136" y="85"/>
                  </a:lnTo>
                  <a:lnTo>
                    <a:pt x="136" y="81"/>
                  </a:lnTo>
                  <a:lnTo>
                    <a:pt x="136" y="76"/>
                  </a:lnTo>
                  <a:lnTo>
                    <a:pt x="134" y="71"/>
                  </a:lnTo>
                  <a:lnTo>
                    <a:pt x="133" y="67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6" y="52"/>
                  </a:lnTo>
                  <a:lnTo>
                    <a:pt x="124" y="47"/>
                  </a:lnTo>
                  <a:lnTo>
                    <a:pt x="122" y="43"/>
                  </a:lnTo>
                  <a:lnTo>
                    <a:pt x="119" y="38"/>
                  </a:lnTo>
                  <a:lnTo>
                    <a:pt x="118" y="33"/>
                  </a:lnTo>
                  <a:lnTo>
                    <a:pt x="118" y="28"/>
                  </a:lnTo>
                  <a:lnTo>
                    <a:pt x="118" y="22"/>
                  </a:lnTo>
                  <a:lnTo>
                    <a:pt x="118" y="18"/>
                  </a:lnTo>
                  <a:lnTo>
                    <a:pt x="122" y="13"/>
                  </a:lnTo>
                  <a:lnTo>
                    <a:pt x="127" y="11"/>
                  </a:lnTo>
                  <a:lnTo>
                    <a:pt x="130" y="9"/>
                  </a:lnTo>
                  <a:lnTo>
                    <a:pt x="136" y="8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51" y="3"/>
                  </a:lnTo>
                  <a:lnTo>
                    <a:pt x="156" y="4"/>
                  </a:lnTo>
                  <a:lnTo>
                    <a:pt x="163" y="1"/>
                  </a:lnTo>
                  <a:lnTo>
                    <a:pt x="169" y="2"/>
                  </a:lnTo>
                  <a:lnTo>
                    <a:pt x="174" y="1"/>
                  </a:lnTo>
                  <a:lnTo>
                    <a:pt x="180" y="2"/>
                  </a:lnTo>
                  <a:lnTo>
                    <a:pt x="186" y="1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3" y="0"/>
                  </a:lnTo>
                  <a:lnTo>
                    <a:pt x="202" y="8"/>
                  </a:lnTo>
                  <a:lnTo>
                    <a:pt x="203" y="15"/>
                  </a:lnTo>
                  <a:lnTo>
                    <a:pt x="204" y="24"/>
                  </a:lnTo>
                  <a:lnTo>
                    <a:pt x="205" y="33"/>
                  </a:lnTo>
                  <a:lnTo>
                    <a:pt x="207" y="41"/>
                  </a:lnTo>
                  <a:lnTo>
                    <a:pt x="211" y="49"/>
                  </a:lnTo>
                  <a:lnTo>
                    <a:pt x="212" y="57"/>
                  </a:lnTo>
                  <a:lnTo>
                    <a:pt x="217" y="65"/>
                  </a:lnTo>
                  <a:lnTo>
                    <a:pt x="219" y="68"/>
                  </a:lnTo>
                  <a:lnTo>
                    <a:pt x="224" y="72"/>
                  </a:lnTo>
                  <a:lnTo>
                    <a:pt x="228" y="76"/>
                  </a:lnTo>
                  <a:lnTo>
                    <a:pt x="234" y="79"/>
                  </a:lnTo>
                  <a:lnTo>
                    <a:pt x="241" y="82"/>
                  </a:lnTo>
                  <a:lnTo>
                    <a:pt x="248" y="82"/>
                  </a:lnTo>
                  <a:lnTo>
                    <a:pt x="254" y="83"/>
                  </a:lnTo>
                  <a:lnTo>
                    <a:pt x="261" y="80"/>
                  </a:lnTo>
                  <a:lnTo>
                    <a:pt x="267" y="78"/>
                  </a:lnTo>
                  <a:lnTo>
                    <a:pt x="273" y="74"/>
                  </a:lnTo>
                  <a:lnTo>
                    <a:pt x="280" y="71"/>
                  </a:lnTo>
                  <a:lnTo>
                    <a:pt x="286" y="67"/>
                  </a:lnTo>
                  <a:lnTo>
                    <a:pt x="292" y="64"/>
                  </a:lnTo>
                  <a:lnTo>
                    <a:pt x="298" y="61"/>
                  </a:lnTo>
                  <a:lnTo>
                    <a:pt x="305" y="62"/>
                  </a:lnTo>
                  <a:lnTo>
                    <a:pt x="313" y="63"/>
                  </a:lnTo>
                  <a:lnTo>
                    <a:pt x="316" y="67"/>
                  </a:lnTo>
                  <a:lnTo>
                    <a:pt x="318" y="71"/>
                  </a:lnTo>
                  <a:lnTo>
                    <a:pt x="320" y="74"/>
                  </a:lnTo>
                  <a:lnTo>
                    <a:pt x="322" y="80"/>
                  </a:lnTo>
                  <a:lnTo>
                    <a:pt x="323" y="85"/>
                  </a:lnTo>
                  <a:lnTo>
                    <a:pt x="326" y="90"/>
                  </a:lnTo>
                  <a:lnTo>
                    <a:pt x="329" y="94"/>
                  </a:lnTo>
                  <a:lnTo>
                    <a:pt x="328" y="100"/>
                  </a:lnTo>
                  <a:lnTo>
                    <a:pt x="329" y="105"/>
                  </a:lnTo>
                  <a:lnTo>
                    <a:pt x="331" y="110"/>
                  </a:lnTo>
                  <a:lnTo>
                    <a:pt x="332" y="115"/>
                  </a:lnTo>
                  <a:lnTo>
                    <a:pt x="333" y="121"/>
                  </a:lnTo>
                  <a:lnTo>
                    <a:pt x="334" y="126"/>
                  </a:lnTo>
                  <a:lnTo>
                    <a:pt x="334" y="131"/>
                  </a:lnTo>
                  <a:lnTo>
                    <a:pt x="335" y="137"/>
                  </a:lnTo>
                  <a:lnTo>
                    <a:pt x="336" y="142"/>
                  </a:lnTo>
                  <a:lnTo>
                    <a:pt x="335" y="14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grayWhite">
            <a:xfrm>
              <a:off x="165" y="3976"/>
              <a:ext cx="426" cy="341"/>
            </a:xfrm>
            <a:custGeom>
              <a:avLst/>
              <a:gdLst>
                <a:gd name="T0" fmla="*/ 131 w 426"/>
                <a:gd name="T1" fmla="*/ 340 h 341"/>
                <a:gd name="T2" fmla="*/ 132 w 426"/>
                <a:gd name="T3" fmla="*/ 311 h 341"/>
                <a:gd name="T4" fmla="*/ 128 w 426"/>
                <a:gd name="T5" fmla="*/ 290 h 341"/>
                <a:gd name="T6" fmla="*/ 100 w 426"/>
                <a:gd name="T7" fmla="*/ 265 h 341"/>
                <a:gd name="T8" fmla="*/ 37 w 426"/>
                <a:gd name="T9" fmla="*/ 249 h 341"/>
                <a:gd name="T10" fmla="*/ 2 w 426"/>
                <a:gd name="T11" fmla="*/ 210 h 341"/>
                <a:gd name="T12" fmla="*/ 0 w 426"/>
                <a:gd name="T13" fmla="*/ 174 h 341"/>
                <a:gd name="T14" fmla="*/ 10 w 426"/>
                <a:gd name="T15" fmla="*/ 150 h 341"/>
                <a:gd name="T16" fmla="*/ 32 w 426"/>
                <a:gd name="T17" fmla="*/ 135 h 341"/>
                <a:gd name="T18" fmla="*/ 48 w 426"/>
                <a:gd name="T19" fmla="*/ 136 h 341"/>
                <a:gd name="T20" fmla="*/ 82 w 426"/>
                <a:gd name="T21" fmla="*/ 142 h 341"/>
                <a:gd name="T22" fmla="*/ 98 w 426"/>
                <a:gd name="T23" fmla="*/ 145 h 341"/>
                <a:gd name="T24" fmla="*/ 123 w 426"/>
                <a:gd name="T25" fmla="*/ 146 h 341"/>
                <a:gd name="T26" fmla="*/ 154 w 426"/>
                <a:gd name="T27" fmla="*/ 136 h 341"/>
                <a:gd name="T28" fmla="*/ 172 w 426"/>
                <a:gd name="T29" fmla="*/ 117 h 341"/>
                <a:gd name="T30" fmla="*/ 181 w 426"/>
                <a:gd name="T31" fmla="*/ 103 h 341"/>
                <a:gd name="T32" fmla="*/ 185 w 426"/>
                <a:gd name="T33" fmla="*/ 91 h 341"/>
                <a:gd name="T34" fmla="*/ 181 w 426"/>
                <a:gd name="T35" fmla="*/ 75 h 341"/>
                <a:gd name="T36" fmla="*/ 178 w 426"/>
                <a:gd name="T37" fmla="*/ 57 h 341"/>
                <a:gd name="T38" fmla="*/ 175 w 426"/>
                <a:gd name="T39" fmla="*/ 41 h 341"/>
                <a:gd name="T40" fmla="*/ 177 w 426"/>
                <a:gd name="T41" fmla="*/ 23 h 341"/>
                <a:gd name="T42" fmla="*/ 185 w 426"/>
                <a:gd name="T43" fmla="*/ 4 h 341"/>
                <a:gd name="T44" fmla="*/ 201 w 426"/>
                <a:gd name="T45" fmla="*/ 0 h 341"/>
                <a:gd name="T46" fmla="*/ 220 w 426"/>
                <a:gd name="T47" fmla="*/ 0 h 341"/>
                <a:gd name="T48" fmla="*/ 240 w 426"/>
                <a:gd name="T49" fmla="*/ 4 h 341"/>
                <a:gd name="T50" fmla="*/ 246 w 426"/>
                <a:gd name="T51" fmla="*/ 7 h 341"/>
                <a:gd name="T52" fmla="*/ 265 w 426"/>
                <a:gd name="T53" fmla="*/ 16 h 341"/>
                <a:gd name="T54" fmla="*/ 275 w 426"/>
                <a:gd name="T55" fmla="*/ 25 h 341"/>
                <a:gd name="T56" fmla="*/ 284 w 426"/>
                <a:gd name="T57" fmla="*/ 37 h 341"/>
                <a:gd name="T58" fmla="*/ 287 w 426"/>
                <a:gd name="T59" fmla="*/ 58 h 341"/>
                <a:gd name="T60" fmla="*/ 280 w 426"/>
                <a:gd name="T61" fmla="*/ 80 h 341"/>
                <a:gd name="T62" fmla="*/ 269 w 426"/>
                <a:gd name="T63" fmla="*/ 101 h 341"/>
                <a:gd name="T64" fmla="*/ 261 w 426"/>
                <a:gd name="T65" fmla="*/ 132 h 341"/>
                <a:gd name="T66" fmla="*/ 271 w 426"/>
                <a:gd name="T67" fmla="*/ 157 h 341"/>
                <a:gd name="T68" fmla="*/ 286 w 426"/>
                <a:gd name="T69" fmla="*/ 171 h 341"/>
                <a:gd name="T70" fmla="*/ 305 w 426"/>
                <a:gd name="T71" fmla="*/ 181 h 341"/>
                <a:gd name="T72" fmla="*/ 326 w 426"/>
                <a:gd name="T73" fmla="*/ 185 h 341"/>
                <a:gd name="T74" fmla="*/ 337 w 426"/>
                <a:gd name="T75" fmla="*/ 186 h 341"/>
                <a:gd name="T76" fmla="*/ 360 w 426"/>
                <a:gd name="T77" fmla="*/ 188 h 341"/>
                <a:gd name="T78" fmla="*/ 395 w 426"/>
                <a:gd name="T79" fmla="*/ 190 h 341"/>
                <a:gd name="T80" fmla="*/ 417 w 426"/>
                <a:gd name="T81" fmla="*/ 208 h 341"/>
                <a:gd name="T82" fmla="*/ 425 w 426"/>
                <a:gd name="T83" fmla="*/ 246 h 341"/>
                <a:gd name="T84" fmla="*/ 412 w 426"/>
                <a:gd name="T85" fmla="*/ 300 h 341"/>
                <a:gd name="T86" fmla="*/ 400 w 426"/>
                <a:gd name="T87" fmla="*/ 329 h 341"/>
                <a:gd name="T88" fmla="*/ 393 w 426"/>
                <a:gd name="T89" fmla="*/ 334 h 341"/>
                <a:gd name="T90" fmla="*/ 377 w 426"/>
                <a:gd name="T91" fmla="*/ 339 h 341"/>
                <a:gd name="T92" fmla="*/ 362 w 426"/>
                <a:gd name="T93" fmla="*/ 338 h 341"/>
                <a:gd name="T94" fmla="*/ 338 w 426"/>
                <a:gd name="T95" fmla="*/ 331 h 341"/>
                <a:gd name="T96" fmla="*/ 329 w 426"/>
                <a:gd name="T97" fmla="*/ 327 h 341"/>
                <a:gd name="T98" fmla="*/ 313 w 426"/>
                <a:gd name="T99" fmla="*/ 322 h 341"/>
                <a:gd name="T100" fmla="*/ 297 w 426"/>
                <a:gd name="T101" fmla="*/ 317 h 341"/>
                <a:gd name="T102" fmla="*/ 280 w 426"/>
                <a:gd name="T103" fmla="*/ 315 h 341"/>
                <a:gd name="T104" fmla="*/ 260 w 426"/>
                <a:gd name="T105" fmla="*/ 324 h 341"/>
                <a:gd name="T106" fmla="*/ 246 w 426"/>
                <a:gd name="T107" fmla="*/ 340 h 341"/>
                <a:gd name="T108" fmla="*/ 131 w 426"/>
                <a:gd name="T109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6" h="341">
                  <a:moveTo>
                    <a:pt x="131" y="340"/>
                  </a:moveTo>
                  <a:lnTo>
                    <a:pt x="132" y="311"/>
                  </a:lnTo>
                  <a:lnTo>
                    <a:pt x="128" y="290"/>
                  </a:lnTo>
                  <a:lnTo>
                    <a:pt x="100" y="265"/>
                  </a:lnTo>
                  <a:lnTo>
                    <a:pt x="37" y="249"/>
                  </a:lnTo>
                  <a:lnTo>
                    <a:pt x="2" y="210"/>
                  </a:lnTo>
                  <a:lnTo>
                    <a:pt x="0" y="174"/>
                  </a:lnTo>
                  <a:lnTo>
                    <a:pt x="10" y="150"/>
                  </a:lnTo>
                  <a:lnTo>
                    <a:pt x="32" y="135"/>
                  </a:lnTo>
                  <a:lnTo>
                    <a:pt x="48" y="136"/>
                  </a:lnTo>
                  <a:lnTo>
                    <a:pt x="82" y="142"/>
                  </a:lnTo>
                  <a:lnTo>
                    <a:pt x="98" y="145"/>
                  </a:lnTo>
                  <a:lnTo>
                    <a:pt x="123" y="146"/>
                  </a:lnTo>
                  <a:lnTo>
                    <a:pt x="154" y="136"/>
                  </a:lnTo>
                  <a:lnTo>
                    <a:pt x="172" y="117"/>
                  </a:lnTo>
                  <a:lnTo>
                    <a:pt x="181" y="103"/>
                  </a:lnTo>
                  <a:lnTo>
                    <a:pt x="185" y="91"/>
                  </a:lnTo>
                  <a:lnTo>
                    <a:pt x="181" y="75"/>
                  </a:lnTo>
                  <a:lnTo>
                    <a:pt x="178" y="57"/>
                  </a:lnTo>
                  <a:lnTo>
                    <a:pt x="175" y="41"/>
                  </a:lnTo>
                  <a:lnTo>
                    <a:pt x="177" y="23"/>
                  </a:lnTo>
                  <a:lnTo>
                    <a:pt x="185" y="4"/>
                  </a:lnTo>
                  <a:lnTo>
                    <a:pt x="201" y="0"/>
                  </a:lnTo>
                  <a:lnTo>
                    <a:pt x="220" y="0"/>
                  </a:lnTo>
                  <a:lnTo>
                    <a:pt x="240" y="4"/>
                  </a:lnTo>
                  <a:lnTo>
                    <a:pt x="246" y="7"/>
                  </a:lnTo>
                  <a:lnTo>
                    <a:pt x="265" y="16"/>
                  </a:lnTo>
                  <a:lnTo>
                    <a:pt x="275" y="25"/>
                  </a:lnTo>
                  <a:lnTo>
                    <a:pt x="284" y="37"/>
                  </a:lnTo>
                  <a:lnTo>
                    <a:pt x="287" y="58"/>
                  </a:lnTo>
                  <a:lnTo>
                    <a:pt x="280" y="80"/>
                  </a:lnTo>
                  <a:lnTo>
                    <a:pt x="269" y="101"/>
                  </a:lnTo>
                  <a:lnTo>
                    <a:pt x="261" y="132"/>
                  </a:lnTo>
                  <a:lnTo>
                    <a:pt x="271" y="157"/>
                  </a:lnTo>
                  <a:lnTo>
                    <a:pt x="286" y="171"/>
                  </a:lnTo>
                  <a:lnTo>
                    <a:pt x="305" y="181"/>
                  </a:lnTo>
                  <a:lnTo>
                    <a:pt x="326" y="185"/>
                  </a:lnTo>
                  <a:lnTo>
                    <a:pt x="337" y="186"/>
                  </a:lnTo>
                  <a:lnTo>
                    <a:pt x="360" y="188"/>
                  </a:lnTo>
                  <a:lnTo>
                    <a:pt x="395" y="190"/>
                  </a:lnTo>
                  <a:lnTo>
                    <a:pt x="417" y="208"/>
                  </a:lnTo>
                  <a:lnTo>
                    <a:pt x="425" y="246"/>
                  </a:lnTo>
                  <a:lnTo>
                    <a:pt x="412" y="300"/>
                  </a:lnTo>
                  <a:lnTo>
                    <a:pt x="400" y="329"/>
                  </a:lnTo>
                  <a:lnTo>
                    <a:pt x="393" y="334"/>
                  </a:lnTo>
                  <a:lnTo>
                    <a:pt x="377" y="339"/>
                  </a:lnTo>
                  <a:lnTo>
                    <a:pt x="362" y="338"/>
                  </a:lnTo>
                  <a:lnTo>
                    <a:pt x="338" y="331"/>
                  </a:lnTo>
                  <a:lnTo>
                    <a:pt x="329" y="327"/>
                  </a:lnTo>
                  <a:lnTo>
                    <a:pt x="313" y="322"/>
                  </a:lnTo>
                  <a:lnTo>
                    <a:pt x="297" y="317"/>
                  </a:lnTo>
                  <a:lnTo>
                    <a:pt x="280" y="315"/>
                  </a:lnTo>
                  <a:lnTo>
                    <a:pt x="260" y="324"/>
                  </a:lnTo>
                  <a:lnTo>
                    <a:pt x="246" y="340"/>
                  </a:lnTo>
                  <a:lnTo>
                    <a:pt x="131" y="34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1693333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2167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55233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06433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8433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9F1CA9D-7821-47AD-A6E4-8DB98AEA0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9600" dirty="0">
                <a:latin typeface="Treefrog" panose="00000400000000000000" pitchFamily="2" charset="0"/>
              </a:rPr>
              <a:t>UNIT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993900" y="4572000"/>
            <a:ext cx="9829800" cy="1219200"/>
          </a:xfrm>
        </p:spPr>
        <p:txBody>
          <a:bodyPr/>
          <a:lstStyle/>
          <a:p>
            <a:r>
              <a:rPr lang="en-US" sz="4800" dirty="0">
                <a:latin typeface="Treefrog" panose="00000400000000000000" pitchFamily="2" charset="0"/>
              </a:rPr>
              <a:t>Fitting some of the pieces together....</a:t>
            </a:r>
          </a:p>
        </p:txBody>
      </p:sp>
    </p:spTree>
    <p:extLst>
      <p:ext uri="{BB962C8B-B14F-4D97-AF65-F5344CB8AC3E}">
        <p14:creationId xmlns:p14="http://schemas.microsoft.com/office/powerpoint/2010/main" val="26286176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040815"/>
              </p:ext>
            </p:extLst>
          </p:nvPr>
        </p:nvGraphicFramePr>
        <p:xfrm>
          <a:off x="1905000" y="381002"/>
          <a:ext cx="9829800" cy="5943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511346522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80588678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1166756765"/>
                    </a:ext>
                  </a:extLst>
                </a:gridCol>
              </a:tblGrid>
              <a:tr h="502276"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en-US" sz="600" dirty="0">
                        <a:latin typeface="Calibri" panose="020F0502020204030204" pitchFamily="34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en-US" sz="1600" dirty="0">
                          <a:latin typeface="Calibri" panose="020F0502020204030204" pitchFamily="34" charset="0"/>
                        </a:rPr>
                        <a:t>Work/chapter/act/pages</a:t>
                      </a:r>
                    </a:p>
                  </a:txBody>
                  <a:tcPr>
                    <a:lnL w="12700" cmpd="sng"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600" dirty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</a:rPr>
                        <a:t>Teaching strategy/Learning activity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9885479"/>
                  </a:ext>
                </a:extLst>
              </a:tr>
              <a:tr h="1088264">
                <a:tc>
                  <a:txBody>
                    <a:bodyPr/>
                    <a:lstStyle/>
                    <a:p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3440631809"/>
                  </a:ext>
                </a:extLst>
              </a:tr>
              <a:tr h="1088264">
                <a:tc>
                  <a:txBody>
                    <a:bodyPr/>
                    <a:lstStyle/>
                    <a:p>
                      <a:endParaRPr lang="en-US" i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2236275938"/>
                  </a:ext>
                </a:extLst>
              </a:tr>
              <a:tr h="1088264">
                <a:tc>
                  <a:txBody>
                    <a:bodyPr/>
                    <a:lstStyle/>
                    <a:p>
                      <a:endParaRPr lang="en-US" i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248543956"/>
                  </a:ext>
                </a:extLst>
              </a:tr>
              <a:tr h="1088264">
                <a:tc>
                  <a:txBody>
                    <a:bodyPr/>
                    <a:lstStyle/>
                    <a:p>
                      <a:endParaRPr lang="en-US" i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976584519"/>
                  </a:ext>
                </a:extLst>
              </a:tr>
              <a:tr h="1088264">
                <a:tc>
                  <a:txBody>
                    <a:bodyPr/>
                    <a:lstStyle/>
                    <a:p>
                      <a:endParaRPr lang="en-US" i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39927716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81200" y="1295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AP AUDIT ELEMENTS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81200" y="31242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94C7"/>
                </a:solidFill>
                <a:latin typeface="Calibri" panose="020F0502020204030204" pitchFamily="34" charset="0"/>
              </a:rPr>
              <a:t>KNOWLEDGE</a:t>
            </a:r>
            <a:r>
              <a:rPr lang="en-US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:</a:t>
            </a:r>
            <a:br>
              <a:rPr lang="en-US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</a:br>
            <a:r>
              <a:rPr lang="en-US" i="1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What student should be able to recognize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1200" y="2133600"/>
            <a:ext cx="228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KNOWLEDGE</a:t>
            </a:r>
            <a:r>
              <a:rPr lang="en-US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:</a:t>
            </a:r>
            <a:br>
              <a:rPr lang="en-US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</a:br>
            <a:r>
              <a:rPr lang="en-US" sz="1600" i="1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What student should know actively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200" y="42672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SKILLS:</a:t>
            </a:r>
          </a:p>
          <a:p>
            <a:r>
              <a:rPr lang="en-US" i="1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What students should be able to do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81200" y="53340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HABITS:</a:t>
            </a:r>
          </a:p>
          <a:p>
            <a:r>
              <a:rPr lang="en-US" i="1" dirty="0">
                <a:solidFill>
                  <a:schemeClr val="accent2">
                    <a:lumMod val="10000"/>
                  </a:schemeClr>
                </a:solidFill>
                <a:latin typeface="Calibri" panose="020F0502020204030204" pitchFamily="34" charset="0"/>
              </a:rPr>
              <a:t>What students should do habitually</a:t>
            </a:r>
          </a:p>
        </p:txBody>
      </p:sp>
    </p:spTree>
    <p:extLst>
      <p:ext uri="{BB962C8B-B14F-4D97-AF65-F5344CB8AC3E}">
        <p14:creationId xmlns:p14="http://schemas.microsoft.com/office/powerpoint/2010/main" val="12343748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9600" dirty="0">
                <a:latin typeface="Treefrog" panose="00000400000000000000" pitchFamily="2" charset="0"/>
              </a:rPr>
              <a:t>UNIT PLAN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270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3366"/>
      </a:dk1>
      <a:lt1>
        <a:srgbClr val="EAEAEA"/>
      </a:lt1>
      <a:dk2>
        <a:srgbClr val="0099CC"/>
      </a:dk2>
      <a:lt2>
        <a:srgbClr val="66FFFF"/>
      </a:lt2>
      <a:accent1>
        <a:srgbClr val="33CCFF"/>
      </a:accent1>
      <a:accent2>
        <a:srgbClr val="9999FF"/>
      </a:accent2>
      <a:accent3>
        <a:srgbClr val="AACAE2"/>
      </a:accent3>
      <a:accent4>
        <a:srgbClr val="C8C8C8"/>
      </a:accent4>
      <a:accent5>
        <a:srgbClr val="ADE2FF"/>
      </a:accent5>
      <a:accent6>
        <a:srgbClr val="8A8AE7"/>
      </a:accent6>
      <a:hlink>
        <a:srgbClr val="CC99FF"/>
      </a:hlink>
      <a:folHlink>
        <a:srgbClr val="00808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3366"/>
        </a:dk1>
        <a:lt1>
          <a:srgbClr val="EAEAEA"/>
        </a:lt1>
        <a:dk2>
          <a:srgbClr val="0099CC"/>
        </a:dk2>
        <a:lt2>
          <a:srgbClr val="66FFFF"/>
        </a:lt2>
        <a:accent1>
          <a:srgbClr val="33CCFF"/>
        </a:accent1>
        <a:accent2>
          <a:srgbClr val="9999FF"/>
        </a:accent2>
        <a:accent3>
          <a:srgbClr val="AACAE2"/>
        </a:accent3>
        <a:accent4>
          <a:srgbClr val="C8C8C8"/>
        </a:accent4>
        <a:accent5>
          <a:srgbClr val="ADE2FF"/>
        </a:accent5>
        <a:accent6>
          <a:srgbClr val="8A8AE7"/>
        </a:accent6>
        <a:hlink>
          <a:srgbClr val="CC99FF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3366"/>
        </a:dk1>
        <a:lt1>
          <a:srgbClr val="CCECFF"/>
        </a:lt1>
        <a:dk2>
          <a:srgbClr val="0099CC"/>
        </a:dk2>
        <a:lt2>
          <a:srgbClr val="99CCFF"/>
        </a:lt2>
        <a:accent1>
          <a:srgbClr val="33CCFF"/>
        </a:accent1>
        <a:accent2>
          <a:srgbClr val="9999FF"/>
        </a:accent2>
        <a:accent3>
          <a:srgbClr val="E2F4FF"/>
        </a:accent3>
        <a:accent4>
          <a:srgbClr val="002A56"/>
        </a:accent4>
        <a:accent5>
          <a:srgbClr val="ADE2FF"/>
        </a:accent5>
        <a:accent6>
          <a:srgbClr val="8A8AE7"/>
        </a:accent6>
        <a:hlink>
          <a:srgbClr val="CC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FF0033"/>
        </a:dk2>
        <a:lt2>
          <a:srgbClr val="FFCCCC"/>
        </a:lt2>
        <a:accent1>
          <a:srgbClr val="0099FF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2DB92D"/>
        </a:accent6>
        <a:hlink>
          <a:srgbClr val="FFFF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6B4587"/>
        </a:dk1>
        <a:lt1>
          <a:srgbClr val="CCECFF"/>
        </a:lt1>
        <a:dk2>
          <a:srgbClr val="A67FC4"/>
        </a:dk2>
        <a:lt2>
          <a:srgbClr val="66FFFF"/>
        </a:lt2>
        <a:accent1>
          <a:srgbClr val="0099FF"/>
        </a:accent1>
        <a:accent2>
          <a:srgbClr val="9999FF"/>
        </a:accent2>
        <a:accent3>
          <a:srgbClr val="D0C0DE"/>
        </a:accent3>
        <a:accent4>
          <a:srgbClr val="AEC9DA"/>
        </a:accent4>
        <a:accent5>
          <a:srgbClr val="AACAFF"/>
        </a:accent5>
        <a:accent6>
          <a:srgbClr val="8A8AE7"/>
        </a:accent6>
        <a:hlink>
          <a:srgbClr val="CC99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7E1596A-A690-4827-8B17-F638600A8E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Jigsaw design slides</Template>
  <TotalTime>33</TotalTime>
  <Words>38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Times New Roman</vt:lpstr>
      <vt:lpstr>Treefrog</vt:lpstr>
      <vt:lpstr>Office Theme</vt:lpstr>
      <vt:lpstr>UNIT PLAN</vt:lpstr>
      <vt:lpstr>PowerPoint Presentation</vt:lpstr>
      <vt:lpstr>UNIT 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PLAN</dc:title>
  <dc:creator>Skip Nicholson</dc:creator>
  <cp:keywords/>
  <cp:lastModifiedBy>Skip Nicholson</cp:lastModifiedBy>
  <cp:revision>5</cp:revision>
  <cp:lastPrinted>1601-01-01T00:00:00Z</cp:lastPrinted>
  <dcterms:created xsi:type="dcterms:W3CDTF">2016-06-26T07:48:59Z</dcterms:created>
  <dcterms:modified xsi:type="dcterms:W3CDTF">2016-06-26T08:22:34Z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TC010690321033</vt:lpwstr>
  </property>
</Properties>
</file>